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9" r:id="rId4"/>
    <p:sldMasterId id="2147483648" r:id="rId5"/>
    <p:sldMasterId id="2147483676" r:id="rId6"/>
  </p:sldMasterIdLst>
  <p:notesMasterIdLst>
    <p:notesMasterId r:id="rId11"/>
  </p:notesMasterIdLst>
  <p:sldIdLst>
    <p:sldId id="321" r:id="rId7"/>
    <p:sldId id="406" r:id="rId8"/>
    <p:sldId id="407" r:id="rId9"/>
    <p:sldId id="408" r:id="rId10"/>
  </p:sldIdLst>
  <p:sldSz cx="12192000" cy="6858000"/>
  <p:notesSz cx="6858000" cy="9144000"/>
  <p:defaultTextStyle>
    <a:lvl1pPr defTabSz="321457">
      <a:defRPr sz="844">
        <a:latin typeface="Helvetica"/>
        <a:ea typeface="Helvetica"/>
        <a:cs typeface="Helvetica"/>
        <a:sym typeface="Helvetica"/>
      </a:defRPr>
    </a:lvl1pPr>
    <a:lvl2pPr indent="160729" defTabSz="321457">
      <a:defRPr sz="844">
        <a:latin typeface="Helvetica"/>
        <a:ea typeface="Helvetica"/>
        <a:cs typeface="Helvetica"/>
        <a:sym typeface="Helvetica"/>
      </a:defRPr>
    </a:lvl2pPr>
    <a:lvl3pPr indent="321457" defTabSz="321457">
      <a:defRPr sz="844">
        <a:latin typeface="Helvetica"/>
        <a:ea typeface="Helvetica"/>
        <a:cs typeface="Helvetica"/>
        <a:sym typeface="Helvetica"/>
      </a:defRPr>
    </a:lvl3pPr>
    <a:lvl4pPr indent="482186" defTabSz="321457">
      <a:defRPr sz="844">
        <a:latin typeface="Helvetica"/>
        <a:ea typeface="Helvetica"/>
        <a:cs typeface="Helvetica"/>
        <a:sym typeface="Helvetica"/>
      </a:defRPr>
    </a:lvl4pPr>
    <a:lvl5pPr indent="642915" defTabSz="321457">
      <a:defRPr sz="844">
        <a:latin typeface="Helvetica"/>
        <a:ea typeface="Helvetica"/>
        <a:cs typeface="Helvetica"/>
        <a:sym typeface="Helvetica"/>
      </a:defRPr>
    </a:lvl5pPr>
    <a:lvl6pPr indent="803643" defTabSz="321457">
      <a:defRPr sz="844">
        <a:latin typeface="Helvetica"/>
        <a:ea typeface="Helvetica"/>
        <a:cs typeface="Helvetica"/>
        <a:sym typeface="Helvetica"/>
      </a:defRPr>
    </a:lvl6pPr>
    <a:lvl7pPr indent="964372" defTabSz="321457">
      <a:defRPr sz="844">
        <a:latin typeface="Helvetica"/>
        <a:ea typeface="Helvetica"/>
        <a:cs typeface="Helvetica"/>
        <a:sym typeface="Helvetica"/>
      </a:defRPr>
    </a:lvl7pPr>
    <a:lvl8pPr indent="1125101" defTabSz="321457">
      <a:defRPr sz="844">
        <a:latin typeface="Helvetica"/>
        <a:ea typeface="Helvetica"/>
        <a:cs typeface="Helvetica"/>
        <a:sym typeface="Helvetica"/>
      </a:defRPr>
    </a:lvl8pPr>
    <a:lvl9pPr indent="1285829" defTabSz="321457">
      <a:defRPr sz="844">
        <a:latin typeface="Helvetica"/>
        <a:ea typeface="Helvetica"/>
        <a:cs typeface="Helvetica"/>
        <a:sym typeface="Helvetica"/>
      </a:defRPr>
    </a:lvl9pPr>
  </p:defaultTextStyle>
  <p:extLst>
    <p:ext uri="{521415D9-36F7-43E2-AB2F-B90AF26B5E84}">
      <p14:sectionLst xmlns:p14="http://schemas.microsoft.com/office/powerpoint/2010/main">
        <p14:section name="Default Section" id="{5C7B5D19-E944-4FD9-9D02-AEA7E8882AB7}">
          <p14:sldIdLst>
            <p14:sldId id="321"/>
            <p14:sldId id="406"/>
            <p14:sldId id="407"/>
            <p14:sldId id="40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51CF"/>
    <a:srgbClr val="191EA2"/>
    <a:srgbClr val="FF4B01"/>
    <a:srgbClr val="D14C64"/>
    <a:srgbClr val="BDA4E6"/>
    <a:srgbClr val="5A2DA3"/>
    <a:srgbClr val="FFFFFF"/>
    <a:srgbClr val="F37021"/>
    <a:srgbClr val="45A4FC"/>
    <a:srgbClr val="1E2C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firstCol>
    <a:la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lastRow>
    <a:fir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55" autoAdjust="0"/>
    <p:restoredTop sz="94659" autoAdjust="0"/>
  </p:normalViewPr>
  <p:slideViewPr>
    <p:cSldViewPr snapToGrid="0">
      <p:cViewPr varScale="1">
        <p:scale>
          <a:sx n="108" d="100"/>
          <a:sy n="108" d="100"/>
        </p:scale>
        <p:origin x="144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122" d="100"/>
          <a:sy n="122" d="100"/>
        </p:scale>
        <p:origin x="4076" y="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00" name="Shape 10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98531482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321457">
      <a:defRPr sz="1547">
        <a:latin typeface="Lucida Grande"/>
        <a:ea typeface="Lucida Grande"/>
        <a:cs typeface="Lucida Grande"/>
        <a:sym typeface="Lucida Grande"/>
      </a:defRPr>
    </a:lvl1pPr>
    <a:lvl2pPr indent="160729" defTabSz="321457">
      <a:defRPr sz="1547">
        <a:latin typeface="Lucida Grande"/>
        <a:ea typeface="Lucida Grande"/>
        <a:cs typeface="Lucida Grande"/>
        <a:sym typeface="Lucida Grande"/>
      </a:defRPr>
    </a:lvl2pPr>
    <a:lvl3pPr indent="321457" defTabSz="321457">
      <a:defRPr sz="1547">
        <a:latin typeface="Lucida Grande"/>
        <a:ea typeface="Lucida Grande"/>
        <a:cs typeface="Lucida Grande"/>
        <a:sym typeface="Lucida Grande"/>
      </a:defRPr>
    </a:lvl3pPr>
    <a:lvl4pPr indent="482186" defTabSz="321457">
      <a:defRPr sz="1547">
        <a:latin typeface="Lucida Grande"/>
        <a:ea typeface="Lucida Grande"/>
        <a:cs typeface="Lucida Grande"/>
        <a:sym typeface="Lucida Grande"/>
      </a:defRPr>
    </a:lvl4pPr>
    <a:lvl5pPr indent="642915" defTabSz="321457">
      <a:defRPr sz="1547">
        <a:latin typeface="Lucida Grande"/>
        <a:ea typeface="Lucida Grande"/>
        <a:cs typeface="Lucida Grande"/>
        <a:sym typeface="Lucida Grande"/>
      </a:defRPr>
    </a:lvl5pPr>
    <a:lvl6pPr indent="803643" defTabSz="321457">
      <a:defRPr sz="1547">
        <a:latin typeface="Lucida Grande"/>
        <a:ea typeface="Lucida Grande"/>
        <a:cs typeface="Lucida Grande"/>
        <a:sym typeface="Lucida Grande"/>
      </a:defRPr>
    </a:lvl6pPr>
    <a:lvl7pPr indent="964372" defTabSz="321457">
      <a:defRPr sz="1547">
        <a:latin typeface="Lucida Grande"/>
        <a:ea typeface="Lucida Grande"/>
        <a:cs typeface="Lucida Grande"/>
        <a:sym typeface="Lucida Grande"/>
      </a:defRPr>
    </a:lvl7pPr>
    <a:lvl8pPr indent="1125101" defTabSz="321457">
      <a:defRPr sz="1547">
        <a:latin typeface="Lucida Grande"/>
        <a:ea typeface="Lucida Grande"/>
        <a:cs typeface="Lucida Grande"/>
        <a:sym typeface="Lucida Grande"/>
      </a:defRPr>
    </a:lvl8pPr>
    <a:lvl9pPr indent="1285829" defTabSz="321457">
      <a:defRPr sz="1547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9DC230-4512-4A5F-A884-56552F4835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153908" y="7201277"/>
            <a:ext cx="64" cy="194797"/>
          </a:xfrm>
          <a:prstGeom prst="rect">
            <a:avLst/>
          </a:prstGeom>
        </p:spPr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30347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1574651-A192-4B59-999F-27F2F6F4D5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1463" y="1116013"/>
            <a:ext cx="11657824" cy="50787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ACB352-D126-4987-888C-A2784FB29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6850" y="0"/>
            <a:ext cx="9414997" cy="86618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9DC230-4512-4A5F-A884-56552F4835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71209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2">
            <a:extLst>
              <a:ext uri="{FF2B5EF4-FFF2-40B4-BE49-F238E27FC236}">
                <a16:creationId xmlns:a16="http://schemas.microsoft.com/office/drawing/2014/main" id="{F46240A3-74D4-4D24-8F08-F9C0C724B792}"/>
              </a:ext>
            </a:extLst>
          </p:cNvPr>
          <p:cNvSpPr/>
          <p:nvPr userDrawn="1"/>
        </p:nvSpPr>
        <p:spPr>
          <a:xfrm flipV="1">
            <a:off x="0" y="925033"/>
            <a:ext cx="12192000" cy="5289696"/>
          </a:xfrm>
          <a:prstGeom prst="rect">
            <a:avLst/>
          </a:prstGeom>
          <a:solidFill>
            <a:srgbClr val="5A2DA3"/>
          </a:solidFill>
          <a:ln w="25400" cap="flat">
            <a:solidFill>
              <a:srgbClr val="5A2DA3">
                <a:alpha val="0"/>
              </a:srgbClr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 defTabSz="41073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3200" dirty="0">
              <a:effectLst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F67384D-5974-4F0B-9058-0079520B4C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2BEEC8-C753-4A7A-95E5-32A4C4BF146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29556" y="2607598"/>
            <a:ext cx="9132888" cy="1820862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4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Text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50686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line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F67384D-5974-4F0B-9058-0079520B4C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2BEEC8-C753-4A7A-95E5-32A4C4BF146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36700" y="1608138"/>
            <a:ext cx="9132888" cy="1820862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3600"/>
            </a:lvl1pPr>
          </a:lstStyle>
          <a:p>
            <a:pPr lvl="0"/>
            <a:r>
              <a:rPr lang="en-US"/>
              <a:t>Title Text</a:t>
            </a:r>
          </a:p>
          <a:p>
            <a:pPr lvl="0"/>
            <a:endParaRPr lang="en-US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7FD0DB4E-8335-4CF5-9322-9D129585970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36700" y="3428999"/>
            <a:ext cx="9132888" cy="1267146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2800"/>
            </a:lvl1pPr>
          </a:lstStyle>
          <a:p>
            <a:pPr lvl="0"/>
            <a:r>
              <a:rPr lang="en-US"/>
              <a:t>Presenter Text</a:t>
            </a:r>
          </a:p>
          <a:p>
            <a:pPr lvl="0"/>
            <a:endParaRPr lang="en-US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AD0075DB-70CD-478D-B8AC-D3AC9CEA0A7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36700" y="4696145"/>
            <a:ext cx="9132888" cy="889000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2400" b="0"/>
            </a:lvl1pPr>
          </a:lstStyle>
          <a:p>
            <a:pPr lvl="0"/>
            <a:r>
              <a:rPr lang="en-US"/>
              <a:t>Author Text</a:t>
            </a:r>
          </a:p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66695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line dark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2">
            <a:extLst>
              <a:ext uri="{FF2B5EF4-FFF2-40B4-BE49-F238E27FC236}">
                <a16:creationId xmlns:a16="http://schemas.microsoft.com/office/drawing/2014/main" id="{F46240A3-74D4-4D24-8F08-F9C0C724B792}"/>
              </a:ext>
            </a:extLst>
          </p:cNvPr>
          <p:cNvSpPr/>
          <p:nvPr userDrawn="1"/>
        </p:nvSpPr>
        <p:spPr>
          <a:xfrm flipV="1">
            <a:off x="0" y="925033"/>
            <a:ext cx="12192000" cy="5289696"/>
          </a:xfrm>
          <a:prstGeom prst="rect">
            <a:avLst/>
          </a:prstGeom>
          <a:solidFill>
            <a:srgbClr val="5A2DA3"/>
          </a:solidFill>
          <a:ln w="25400" cap="flat">
            <a:solidFill>
              <a:srgbClr val="5A2DA3">
                <a:alpha val="0"/>
              </a:srgbClr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 defTabSz="41073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3200" dirty="0">
              <a:effectLst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F67384D-5974-4F0B-9058-0079520B4C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2BEEC8-C753-4A7A-95E5-32A4C4BF146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36700" y="1608138"/>
            <a:ext cx="9132888" cy="1820862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Text</a:t>
            </a:r>
          </a:p>
          <a:p>
            <a:pPr lvl="0"/>
            <a:endParaRPr lang="en-US" dirty="0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7FD0DB4E-8335-4CF5-9322-9D129585970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36700" y="3428999"/>
            <a:ext cx="9132888" cy="1267146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 Text</a:t>
            </a:r>
          </a:p>
          <a:p>
            <a:pPr lvl="0"/>
            <a:endParaRPr lang="en-US" dirty="0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AD0075DB-70CD-478D-B8AC-D3AC9CEA0A7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36700" y="4696145"/>
            <a:ext cx="9132888" cy="889000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24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Author Text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94796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 text with fancy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1574651-A192-4B59-999F-27F2F6F4D5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1463" y="1116013"/>
            <a:ext cx="11657824" cy="50787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ACB352-D126-4987-888C-A2784FB29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" y="0"/>
            <a:ext cx="10941844" cy="866180"/>
          </a:xfrm>
          <a:prstGeom prst="rect">
            <a:avLst/>
          </a:prstGeom>
        </p:spPr>
        <p:txBody>
          <a:bodyPr/>
          <a:lstStyle>
            <a:lvl1pPr>
              <a:defRPr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9DC230-4512-4A5F-A884-56552F4835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33502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2">
            <a:extLst>
              <a:ext uri="{FF2B5EF4-FFF2-40B4-BE49-F238E27FC236}">
                <a16:creationId xmlns:a16="http://schemas.microsoft.com/office/drawing/2014/main" id="{F46240A3-74D4-4D24-8F08-F9C0C724B792}"/>
              </a:ext>
            </a:extLst>
          </p:cNvPr>
          <p:cNvSpPr/>
          <p:nvPr userDrawn="1"/>
        </p:nvSpPr>
        <p:spPr>
          <a:xfrm flipV="1">
            <a:off x="0" y="925033"/>
            <a:ext cx="12192000" cy="5289696"/>
          </a:xfrm>
          <a:prstGeom prst="rect">
            <a:avLst/>
          </a:prstGeom>
          <a:solidFill>
            <a:srgbClr val="5A2DA3"/>
          </a:solidFill>
          <a:ln w="25400" cap="flat">
            <a:solidFill>
              <a:srgbClr val="5A2DA3">
                <a:alpha val="0"/>
              </a:srgbClr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 defTabSz="41073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3200" dirty="0">
              <a:effectLst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F67384D-5974-4F0B-9058-0079520B4C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2BEEC8-C753-4A7A-95E5-32A4C4BF146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29556" y="1608138"/>
            <a:ext cx="9132888" cy="901146"/>
          </a:xfrm>
          <a:prstGeom prst="rect">
            <a:avLst/>
          </a:prstGeom>
        </p:spPr>
        <p:txBody>
          <a:bodyPr/>
          <a:lstStyle>
            <a:lvl1pPr marL="223224" indent="0" algn="ctr">
              <a:buNone/>
              <a:defRPr sz="4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Text</a:t>
            </a:r>
          </a:p>
          <a:p>
            <a:pPr lvl="0"/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2F5DD7-E1EF-4A89-A504-F55F801AD22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528765" y="2509838"/>
            <a:ext cx="9134475" cy="32051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35834871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rm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1574651-A192-4B59-999F-27F2F6F4D5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1463" y="1116013"/>
            <a:ext cx="11657824" cy="50787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ACB352-D126-4987-888C-A2784FB29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9DC230-4512-4A5F-A884-56552F4835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A2CCA-4016-444A-8A97-A6204D3536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891061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5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>
          <a:xfrm>
            <a:off x="3750172" y="153052"/>
            <a:ext cx="4654297" cy="2666431"/>
            <a:chOff x="3750165" y="153042"/>
            <a:chExt cx="4654297" cy="2666431"/>
          </a:xfrm>
        </p:grpSpPr>
        <p:grpSp>
          <p:nvGrpSpPr>
            <p:cNvPr id="3" name="Group 2"/>
            <p:cNvGrpSpPr/>
            <p:nvPr userDrawn="1"/>
          </p:nvGrpSpPr>
          <p:grpSpPr>
            <a:xfrm>
              <a:off x="3830765" y="153042"/>
              <a:ext cx="4510325" cy="1869138"/>
              <a:chOff x="3830765" y="153042"/>
              <a:chExt cx="4510325" cy="1869138"/>
            </a:xfrm>
          </p:grpSpPr>
          <p:sp>
            <p:nvSpPr>
              <p:cNvPr id="28" name="Isosceles Triangle 27">
                <a:extLst>
                  <a:ext uri="{FF2B5EF4-FFF2-40B4-BE49-F238E27FC236}">
                    <a16:creationId xmlns:a16="http://schemas.microsoft.com/office/drawing/2014/main" id="{EEA5F129-B69D-46D3-B598-FE7AC117CFFB}"/>
                  </a:ext>
                </a:extLst>
              </p:cNvPr>
              <p:cNvSpPr/>
              <p:nvPr/>
            </p:nvSpPr>
            <p:spPr>
              <a:xfrm rot="5400000">
                <a:off x="4449351" y="17959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29" name="Isosceles Triangle 28">
                <a:extLst>
                  <a:ext uri="{FF2B5EF4-FFF2-40B4-BE49-F238E27FC236}">
                    <a16:creationId xmlns:a16="http://schemas.microsoft.com/office/drawing/2014/main" id="{17DE2F6E-8409-4871-A50A-2704ABA2B16A}"/>
                  </a:ext>
                </a:extLst>
              </p:cNvPr>
              <p:cNvSpPr/>
              <p:nvPr/>
            </p:nvSpPr>
            <p:spPr>
              <a:xfrm rot="16200000">
                <a:off x="4127186" y="179591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0" name="Isosceles Triangle 29">
                <a:extLst>
                  <a:ext uri="{FF2B5EF4-FFF2-40B4-BE49-F238E27FC236}">
                    <a16:creationId xmlns:a16="http://schemas.microsoft.com/office/drawing/2014/main" id="{8242403B-CCA9-4687-BD33-1ABA8F626759}"/>
                  </a:ext>
                </a:extLst>
              </p:cNvPr>
              <p:cNvSpPr/>
              <p:nvPr/>
            </p:nvSpPr>
            <p:spPr>
              <a:xfrm rot="16200000">
                <a:off x="4449351" y="366447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1" name="Isosceles Triangle 30">
                <a:extLst>
                  <a:ext uri="{FF2B5EF4-FFF2-40B4-BE49-F238E27FC236}">
                    <a16:creationId xmlns:a16="http://schemas.microsoft.com/office/drawing/2014/main" id="{453C691D-24CB-462B-A7AE-4023DACD2EEE}"/>
                  </a:ext>
                </a:extLst>
              </p:cNvPr>
              <p:cNvSpPr/>
              <p:nvPr/>
            </p:nvSpPr>
            <p:spPr>
              <a:xfrm rot="5400000">
                <a:off x="4771516" y="366446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2" name="Isosceles Triangle 31">
                <a:extLst>
                  <a:ext uri="{FF2B5EF4-FFF2-40B4-BE49-F238E27FC236}">
                    <a16:creationId xmlns:a16="http://schemas.microsoft.com/office/drawing/2014/main" id="{F62773CB-CA35-4CA9-99D4-EF3966B5F45A}"/>
                  </a:ext>
                </a:extLst>
              </p:cNvPr>
              <p:cNvSpPr/>
              <p:nvPr/>
            </p:nvSpPr>
            <p:spPr>
              <a:xfrm rot="16200000">
                <a:off x="4771516" y="553300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3" name="Isosceles Triangle 32">
                <a:extLst>
                  <a:ext uri="{FF2B5EF4-FFF2-40B4-BE49-F238E27FC236}">
                    <a16:creationId xmlns:a16="http://schemas.microsoft.com/office/drawing/2014/main" id="{E961C749-C850-460E-9FE3-59518A7C962B}"/>
                  </a:ext>
                </a:extLst>
              </p:cNvPr>
              <p:cNvSpPr/>
              <p:nvPr/>
            </p:nvSpPr>
            <p:spPr>
              <a:xfrm rot="5400000">
                <a:off x="4771516" y="740155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4" name="Isosceles Triangle 33">
                <a:extLst>
                  <a:ext uri="{FF2B5EF4-FFF2-40B4-BE49-F238E27FC236}">
                    <a16:creationId xmlns:a16="http://schemas.microsoft.com/office/drawing/2014/main" id="{00563AD1-1BBF-4BA8-9EB1-C741432A4BAA}"/>
                  </a:ext>
                </a:extLst>
              </p:cNvPr>
              <p:cNvSpPr/>
              <p:nvPr/>
            </p:nvSpPr>
            <p:spPr>
              <a:xfrm rot="16200000">
                <a:off x="4771515" y="927009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5" name="Isosceles Triangle 34">
                <a:extLst>
                  <a:ext uri="{FF2B5EF4-FFF2-40B4-BE49-F238E27FC236}">
                    <a16:creationId xmlns:a16="http://schemas.microsoft.com/office/drawing/2014/main" id="{FF4990E1-D8D0-498B-B173-79708114774C}"/>
                  </a:ext>
                </a:extLst>
              </p:cNvPr>
              <p:cNvSpPr/>
              <p:nvPr/>
            </p:nvSpPr>
            <p:spPr>
              <a:xfrm rot="5400000">
                <a:off x="4771514" y="1113861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 dirty="0"/>
              </a:p>
            </p:txBody>
          </p:sp>
          <p:sp>
            <p:nvSpPr>
              <p:cNvPr id="36" name="Isosceles Triangle 35">
                <a:extLst>
                  <a:ext uri="{FF2B5EF4-FFF2-40B4-BE49-F238E27FC236}">
                    <a16:creationId xmlns:a16="http://schemas.microsoft.com/office/drawing/2014/main" id="{6C4776AE-2783-4B83-B7D9-7AEE13333594}"/>
                  </a:ext>
                </a:extLst>
              </p:cNvPr>
              <p:cNvSpPr/>
              <p:nvPr/>
            </p:nvSpPr>
            <p:spPr>
              <a:xfrm rot="5400000">
                <a:off x="4127185" y="366446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7" name="Isosceles Triangle 36">
                <a:extLst>
                  <a:ext uri="{FF2B5EF4-FFF2-40B4-BE49-F238E27FC236}">
                    <a16:creationId xmlns:a16="http://schemas.microsoft.com/office/drawing/2014/main" id="{96D9A147-54ED-49B2-BABE-632974A10AC0}"/>
                  </a:ext>
                </a:extLst>
              </p:cNvPr>
              <p:cNvSpPr/>
              <p:nvPr/>
            </p:nvSpPr>
            <p:spPr>
              <a:xfrm rot="16200000">
                <a:off x="3805019" y="366443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8" name="Isosceles Triangle 37">
                <a:extLst>
                  <a:ext uri="{FF2B5EF4-FFF2-40B4-BE49-F238E27FC236}">
                    <a16:creationId xmlns:a16="http://schemas.microsoft.com/office/drawing/2014/main" id="{9EEB982E-EC34-4520-9700-DB394DD5B9DE}"/>
                  </a:ext>
                </a:extLst>
              </p:cNvPr>
              <p:cNvSpPr/>
              <p:nvPr/>
            </p:nvSpPr>
            <p:spPr>
              <a:xfrm rot="5400000">
                <a:off x="3802388" y="555925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39" name="Isosceles Triangle 38">
                <a:extLst>
                  <a:ext uri="{FF2B5EF4-FFF2-40B4-BE49-F238E27FC236}">
                    <a16:creationId xmlns:a16="http://schemas.microsoft.com/office/drawing/2014/main" id="{A72467F0-1D54-423E-AB87-2D25FA0F7DF8}"/>
                  </a:ext>
                </a:extLst>
              </p:cNvPr>
              <p:cNvSpPr/>
              <p:nvPr/>
            </p:nvSpPr>
            <p:spPr>
              <a:xfrm rot="16200000">
                <a:off x="3802389" y="742773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40" name="Isosceles Triangle 39">
                <a:extLst>
                  <a:ext uri="{FF2B5EF4-FFF2-40B4-BE49-F238E27FC236}">
                    <a16:creationId xmlns:a16="http://schemas.microsoft.com/office/drawing/2014/main" id="{03A59A7C-1802-42EA-AF09-7F6A1E886251}"/>
                  </a:ext>
                </a:extLst>
              </p:cNvPr>
              <p:cNvSpPr/>
              <p:nvPr/>
            </p:nvSpPr>
            <p:spPr>
              <a:xfrm rot="16200000">
                <a:off x="3802388" y="1116462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41" name="Isosceles Triangle 40">
                <a:extLst>
                  <a:ext uri="{FF2B5EF4-FFF2-40B4-BE49-F238E27FC236}">
                    <a16:creationId xmlns:a16="http://schemas.microsoft.com/office/drawing/2014/main" id="{04CE007B-6CDC-4351-8EA0-D53F02F1A706}"/>
                  </a:ext>
                </a:extLst>
              </p:cNvPr>
              <p:cNvSpPr/>
              <p:nvPr/>
            </p:nvSpPr>
            <p:spPr>
              <a:xfrm rot="5400000">
                <a:off x="3802388" y="929625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 dirty="0"/>
              </a:p>
            </p:txBody>
          </p:sp>
          <p:sp>
            <p:nvSpPr>
              <p:cNvPr id="42" name="Isosceles Triangle 41">
                <a:extLst>
                  <a:ext uri="{FF2B5EF4-FFF2-40B4-BE49-F238E27FC236}">
                    <a16:creationId xmlns:a16="http://schemas.microsoft.com/office/drawing/2014/main" id="{D8C60621-C544-41EE-9B24-56E6C112AE20}"/>
                  </a:ext>
                </a:extLst>
              </p:cNvPr>
              <p:cNvSpPr/>
              <p:nvPr/>
            </p:nvSpPr>
            <p:spPr>
              <a:xfrm rot="5400000">
                <a:off x="4124552" y="1116462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 dirty="0"/>
              </a:p>
            </p:txBody>
          </p:sp>
          <p:sp>
            <p:nvSpPr>
              <p:cNvPr id="43" name="Isosceles Triangle 42">
                <a:extLst>
                  <a:ext uri="{FF2B5EF4-FFF2-40B4-BE49-F238E27FC236}">
                    <a16:creationId xmlns:a16="http://schemas.microsoft.com/office/drawing/2014/main" id="{B5509CCE-7EB4-4B00-AE2D-E4490499C98C}"/>
                  </a:ext>
                </a:extLst>
              </p:cNvPr>
              <p:cNvSpPr/>
              <p:nvPr/>
            </p:nvSpPr>
            <p:spPr>
              <a:xfrm rot="16200000">
                <a:off x="4446718" y="1116458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44" name="Isosceles Triangle 43">
                <a:extLst>
                  <a:ext uri="{FF2B5EF4-FFF2-40B4-BE49-F238E27FC236}">
                    <a16:creationId xmlns:a16="http://schemas.microsoft.com/office/drawing/2014/main" id="{CC363E33-CF04-4B65-98EB-023E7DB1DFFB}"/>
                  </a:ext>
                </a:extLst>
              </p:cNvPr>
              <p:cNvSpPr/>
              <p:nvPr/>
            </p:nvSpPr>
            <p:spPr>
              <a:xfrm rot="5400000">
                <a:off x="4446905" y="939257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 dirty="0"/>
              </a:p>
            </p:txBody>
          </p:sp>
          <p:sp>
            <p:nvSpPr>
              <p:cNvPr id="45" name="Isosceles Triangle 44">
                <a:extLst>
                  <a:ext uri="{FF2B5EF4-FFF2-40B4-BE49-F238E27FC236}">
                    <a16:creationId xmlns:a16="http://schemas.microsoft.com/office/drawing/2014/main" id="{0102B108-B666-4939-951F-68DEB69E0047}"/>
                  </a:ext>
                </a:extLst>
              </p:cNvPr>
              <p:cNvSpPr/>
              <p:nvPr/>
            </p:nvSpPr>
            <p:spPr>
              <a:xfrm rot="16200000">
                <a:off x="4124548" y="929585"/>
                <a:ext cx="378972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46" name="Isosceles Triangle 45">
                <a:extLst>
                  <a:ext uri="{FF2B5EF4-FFF2-40B4-BE49-F238E27FC236}">
                    <a16:creationId xmlns:a16="http://schemas.microsoft.com/office/drawing/2014/main" id="{0FE17111-1279-4843-83EB-A8CB05BD2461}"/>
                  </a:ext>
                </a:extLst>
              </p:cNvPr>
              <p:cNvSpPr/>
              <p:nvPr/>
            </p:nvSpPr>
            <p:spPr>
              <a:xfrm rot="16200000">
                <a:off x="4771513" y="1300667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47" name="Isosceles Triangle 46">
                <a:extLst>
                  <a:ext uri="{FF2B5EF4-FFF2-40B4-BE49-F238E27FC236}">
                    <a16:creationId xmlns:a16="http://schemas.microsoft.com/office/drawing/2014/main" id="{4A4F31E0-0525-4F5C-8A99-0E8DA5D16080}"/>
                  </a:ext>
                </a:extLst>
              </p:cNvPr>
              <p:cNvSpPr/>
              <p:nvPr/>
            </p:nvSpPr>
            <p:spPr>
              <a:xfrm rot="5400000">
                <a:off x="4771512" y="1487481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 dirty="0"/>
              </a:p>
            </p:txBody>
          </p:sp>
          <p:sp>
            <p:nvSpPr>
              <p:cNvPr id="48" name="Isosceles Triangle 47">
                <a:extLst>
                  <a:ext uri="{FF2B5EF4-FFF2-40B4-BE49-F238E27FC236}">
                    <a16:creationId xmlns:a16="http://schemas.microsoft.com/office/drawing/2014/main" id="{53365DB6-24C8-48BF-888A-1BA65BC384BA}"/>
                  </a:ext>
                </a:extLst>
              </p:cNvPr>
              <p:cNvSpPr/>
              <p:nvPr/>
            </p:nvSpPr>
            <p:spPr>
              <a:xfrm rot="16200000">
                <a:off x="4771512" y="1674242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49" name="Isosceles Triangle 48">
                <a:extLst>
                  <a:ext uri="{FF2B5EF4-FFF2-40B4-BE49-F238E27FC236}">
                    <a16:creationId xmlns:a16="http://schemas.microsoft.com/office/drawing/2014/main" id="{38696BEF-52F1-4559-8DF1-0B2BB3734278}"/>
                  </a:ext>
                </a:extLst>
              </p:cNvPr>
              <p:cNvSpPr/>
              <p:nvPr/>
            </p:nvSpPr>
            <p:spPr>
              <a:xfrm rot="5400000">
                <a:off x="3805005" y="1300652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 dirty="0"/>
              </a:p>
            </p:txBody>
          </p:sp>
          <p:sp>
            <p:nvSpPr>
              <p:cNvPr id="50" name="Isosceles Triangle 49">
                <a:extLst>
                  <a:ext uri="{FF2B5EF4-FFF2-40B4-BE49-F238E27FC236}">
                    <a16:creationId xmlns:a16="http://schemas.microsoft.com/office/drawing/2014/main" id="{641E2135-60EA-4983-8C07-D6C9B9D8C649}"/>
                  </a:ext>
                </a:extLst>
              </p:cNvPr>
              <p:cNvSpPr/>
              <p:nvPr/>
            </p:nvSpPr>
            <p:spPr>
              <a:xfrm rot="16200000">
                <a:off x="3804992" y="1487464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1" name="Isosceles Triangle 50">
                <a:extLst>
                  <a:ext uri="{FF2B5EF4-FFF2-40B4-BE49-F238E27FC236}">
                    <a16:creationId xmlns:a16="http://schemas.microsoft.com/office/drawing/2014/main" id="{AE120624-07DE-4657-8F5C-06E1BFD8AF27}"/>
                  </a:ext>
                </a:extLst>
              </p:cNvPr>
              <p:cNvSpPr/>
              <p:nvPr/>
            </p:nvSpPr>
            <p:spPr>
              <a:xfrm rot="5400000">
                <a:off x="3804992" y="1674221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 dirty="0"/>
              </a:p>
            </p:txBody>
          </p:sp>
          <p:sp>
            <p:nvSpPr>
              <p:cNvPr id="52" name="Isosceles Triangle 51">
                <a:extLst>
                  <a:ext uri="{FF2B5EF4-FFF2-40B4-BE49-F238E27FC236}">
                    <a16:creationId xmlns:a16="http://schemas.microsoft.com/office/drawing/2014/main" id="{C564AAC8-884D-4DAA-8792-E29259851823}"/>
                  </a:ext>
                </a:extLst>
              </p:cNvPr>
              <p:cNvSpPr/>
              <p:nvPr/>
            </p:nvSpPr>
            <p:spPr>
              <a:xfrm rot="5400000">
                <a:off x="5415838" y="552556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3" name="Isosceles Triangle 52">
                <a:extLst>
                  <a:ext uri="{FF2B5EF4-FFF2-40B4-BE49-F238E27FC236}">
                    <a16:creationId xmlns:a16="http://schemas.microsoft.com/office/drawing/2014/main" id="{536FA4BC-1EE2-4801-B57A-9717D25EEFC2}"/>
                  </a:ext>
                </a:extLst>
              </p:cNvPr>
              <p:cNvSpPr/>
              <p:nvPr/>
            </p:nvSpPr>
            <p:spPr>
              <a:xfrm rot="5400000">
                <a:off x="6060169" y="178846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4" name="Isosceles Triangle 53">
                <a:extLst>
                  <a:ext uri="{FF2B5EF4-FFF2-40B4-BE49-F238E27FC236}">
                    <a16:creationId xmlns:a16="http://schemas.microsoft.com/office/drawing/2014/main" id="{BCD0475C-303E-4298-850D-5EBD7BD901DA}"/>
                  </a:ext>
                </a:extLst>
              </p:cNvPr>
              <p:cNvSpPr/>
              <p:nvPr/>
            </p:nvSpPr>
            <p:spPr>
              <a:xfrm rot="16200000">
                <a:off x="5738004" y="178845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5" name="Isosceles Triangle 54">
                <a:extLst>
                  <a:ext uri="{FF2B5EF4-FFF2-40B4-BE49-F238E27FC236}">
                    <a16:creationId xmlns:a16="http://schemas.microsoft.com/office/drawing/2014/main" id="{B2E404C2-5393-41E7-8989-2AB1E1A40BCF}"/>
                  </a:ext>
                </a:extLst>
              </p:cNvPr>
              <p:cNvSpPr/>
              <p:nvPr/>
            </p:nvSpPr>
            <p:spPr>
              <a:xfrm rot="16200000">
                <a:off x="6060169" y="365701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6" name="Isosceles Triangle 55">
                <a:extLst>
                  <a:ext uri="{FF2B5EF4-FFF2-40B4-BE49-F238E27FC236}">
                    <a16:creationId xmlns:a16="http://schemas.microsoft.com/office/drawing/2014/main" id="{AC678C4C-F2C2-4686-9FFC-D7A3982F3916}"/>
                  </a:ext>
                </a:extLst>
              </p:cNvPr>
              <p:cNvSpPr/>
              <p:nvPr/>
            </p:nvSpPr>
            <p:spPr>
              <a:xfrm rot="5400000">
                <a:off x="6382334" y="365700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7" name="Isosceles Triangle 56">
                <a:extLst>
                  <a:ext uri="{FF2B5EF4-FFF2-40B4-BE49-F238E27FC236}">
                    <a16:creationId xmlns:a16="http://schemas.microsoft.com/office/drawing/2014/main" id="{B59AA72B-1AFB-4D52-9C48-658BF1FD0A54}"/>
                  </a:ext>
                </a:extLst>
              </p:cNvPr>
              <p:cNvSpPr/>
              <p:nvPr/>
            </p:nvSpPr>
            <p:spPr>
              <a:xfrm rot="5400000">
                <a:off x="5738003" y="365700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8" name="Isosceles Triangle 57">
                <a:extLst>
                  <a:ext uri="{FF2B5EF4-FFF2-40B4-BE49-F238E27FC236}">
                    <a16:creationId xmlns:a16="http://schemas.microsoft.com/office/drawing/2014/main" id="{139235AE-FF4B-4115-963A-1E59882800E2}"/>
                  </a:ext>
                </a:extLst>
              </p:cNvPr>
              <p:cNvSpPr/>
              <p:nvPr/>
            </p:nvSpPr>
            <p:spPr>
              <a:xfrm rot="16200000">
                <a:off x="5415837" y="365697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59" name="Isosceles Triangle 58">
                <a:extLst>
                  <a:ext uri="{FF2B5EF4-FFF2-40B4-BE49-F238E27FC236}">
                    <a16:creationId xmlns:a16="http://schemas.microsoft.com/office/drawing/2014/main" id="{26AE8C7A-A2B3-4518-A691-CAD8DADB84DD}"/>
                  </a:ext>
                </a:extLst>
              </p:cNvPr>
              <p:cNvSpPr/>
              <p:nvPr/>
            </p:nvSpPr>
            <p:spPr>
              <a:xfrm rot="16200000">
                <a:off x="6382333" y="55255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0" name="Isosceles Triangle 59">
                <a:extLst>
                  <a:ext uri="{FF2B5EF4-FFF2-40B4-BE49-F238E27FC236}">
                    <a16:creationId xmlns:a16="http://schemas.microsoft.com/office/drawing/2014/main" id="{46652A8C-4804-474D-AFD5-96CCBCCC6AD5}"/>
                  </a:ext>
                </a:extLst>
              </p:cNvPr>
              <p:cNvSpPr/>
              <p:nvPr/>
            </p:nvSpPr>
            <p:spPr>
              <a:xfrm rot="5400000">
                <a:off x="6382333" y="739407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1" name="Isosceles Triangle 60">
                <a:extLst>
                  <a:ext uri="{FF2B5EF4-FFF2-40B4-BE49-F238E27FC236}">
                    <a16:creationId xmlns:a16="http://schemas.microsoft.com/office/drawing/2014/main" id="{6272B7D7-9957-4DB9-AC5E-045FB0457883}"/>
                  </a:ext>
                </a:extLst>
              </p:cNvPr>
              <p:cNvSpPr/>
              <p:nvPr/>
            </p:nvSpPr>
            <p:spPr>
              <a:xfrm rot="16200000">
                <a:off x="6382333" y="926257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2" name="Isosceles Triangle 61">
                <a:extLst>
                  <a:ext uri="{FF2B5EF4-FFF2-40B4-BE49-F238E27FC236}">
                    <a16:creationId xmlns:a16="http://schemas.microsoft.com/office/drawing/2014/main" id="{FE8076F4-712D-46B5-A683-34012BDAD034}"/>
                  </a:ext>
                </a:extLst>
              </p:cNvPr>
              <p:cNvSpPr/>
              <p:nvPr/>
            </p:nvSpPr>
            <p:spPr>
              <a:xfrm rot="5400000">
                <a:off x="6383879" y="1113103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3" name="Isosceles Triangle 62">
                <a:extLst>
                  <a:ext uri="{FF2B5EF4-FFF2-40B4-BE49-F238E27FC236}">
                    <a16:creationId xmlns:a16="http://schemas.microsoft.com/office/drawing/2014/main" id="{C5E2CE46-D1DF-4154-BB42-F4DBB23840CE}"/>
                  </a:ext>
                </a:extLst>
              </p:cNvPr>
              <p:cNvSpPr/>
              <p:nvPr/>
            </p:nvSpPr>
            <p:spPr>
              <a:xfrm rot="16200000">
                <a:off x="6060164" y="1113098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4" name="Isosceles Triangle 63">
                <a:extLst>
                  <a:ext uri="{FF2B5EF4-FFF2-40B4-BE49-F238E27FC236}">
                    <a16:creationId xmlns:a16="http://schemas.microsoft.com/office/drawing/2014/main" id="{02FEFC13-B25A-4129-9048-FFCDEFF7965C}"/>
                  </a:ext>
                </a:extLst>
              </p:cNvPr>
              <p:cNvSpPr/>
              <p:nvPr/>
            </p:nvSpPr>
            <p:spPr>
              <a:xfrm rot="5400000">
                <a:off x="6059393" y="129993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5" name="Isosceles Triangle 64">
                <a:extLst>
                  <a:ext uri="{FF2B5EF4-FFF2-40B4-BE49-F238E27FC236}">
                    <a16:creationId xmlns:a16="http://schemas.microsoft.com/office/drawing/2014/main" id="{FD9C1DBD-AAA7-4BEE-B579-6A4675275736}"/>
                  </a:ext>
                </a:extLst>
              </p:cNvPr>
              <p:cNvSpPr/>
              <p:nvPr/>
            </p:nvSpPr>
            <p:spPr>
              <a:xfrm rot="16200000">
                <a:off x="6059393" y="1486783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6" name="Isosceles Triangle 65">
                <a:extLst>
                  <a:ext uri="{FF2B5EF4-FFF2-40B4-BE49-F238E27FC236}">
                    <a16:creationId xmlns:a16="http://schemas.microsoft.com/office/drawing/2014/main" id="{A40C5956-5BB0-45E9-8396-A6BB0BE54E97}"/>
                  </a:ext>
                </a:extLst>
              </p:cNvPr>
              <p:cNvSpPr/>
              <p:nvPr/>
            </p:nvSpPr>
            <p:spPr>
              <a:xfrm rot="5400000">
                <a:off x="6382333" y="1486781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7" name="Isosceles Triangle 66">
                <a:extLst>
                  <a:ext uri="{FF2B5EF4-FFF2-40B4-BE49-F238E27FC236}">
                    <a16:creationId xmlns:a16="http://schemas.microsoft.com/office/drawing/2014/main" id="{73ABA9FF-6F1C-4E92-BE95-56221B3A0407}"/>
                  </a:ext>
                </a:extLst>
              </p:cNvPr>
              <p:cNvSpPr/>
              <p:nvPr/>
            </p:nvSpPr>
            <p:spPr>
              <a:xfrm rot="16200000">
                <a:off x="6382333" y="1673593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8" name="Isosceles Triangle 67">
                <a:extLst>
                  <a:ext uri="{FF2B5EF4-FFF2-40B4-BE49-F238E27FC236}">
                    <a16:creationId xmlns:a16="http://schemas.microsoft.com/office/drawing/2014/main" id="{33F45D4A-D5A2-4D41-90D1-253D6106AC13}"/>
                  </a:ext>
                </a:extLst>
              </p:cNvPr>
              <p:cNvSpPr/>
              <p:nvPr/>
            </p:nvSpPr>
            <p:spPr>
              <a:xfrm rot="16200000">
                <a:off x="5415063" y="739382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69" name="Isosceles Triangle 68">
                <a:extLst>
                  <a:ext uri="{FF2B5EF4-FFF2-40B4-BE49-F238E27FC236}">
                    <a16:creationId xmlns:a16="http://schemas.microsoft.com/office/drawing/2014/main" id="{8415ADA4-C29E-48BC-9DCA-FFA00C949B47}"/>
                  </a:ext>
                </a:extLst>
              </p:cNvPr>
              <p:cNvSpPr/>
              <p:nvPr/>
            </p:nvSpPr>
            <p:spPr>
              <a:xfrm rot="5400000">
                <a:off x="5414678" y="926233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0" name="Isosceles Triangle 69">
                <a:extLst>
                  <a:ext uri="{FF2B5EF4-FFF2-40B4-BE49-F238E27FC236}">
                    <a16:creationId xmlns:a16="http://schemas.microsoft.com/office/drawing/2014/main" id="{8351412A-CB55-4917-8F10-C71E2963328C}"/>
                  </a:ext>
                </a:extLst>
              </p:cNvPr>
              <p:cNvSpPr/>
              <p:nvPr/>
            </p:nvSpPr>
            <p:spPr>
              <a:xfrm rot="16200000">
                <a:off x="5414485" y="1113085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1" name="Isosceles Triangle 70">
                <a:extLst>
                  <a:ext uri="{FF2B5EF4-FFF2-40B4-BE49-F238E27FC236}">
                    <a16:creationId xmlns:a16="http://schemas.microsoft.com/office/drawing/2014/main" id="{049AD1B7-7A10-4EA7-9FEB-4F0169CA934C}"/>
                  </a:ext>
                </a:extLst>
              </p:cNvPr>
              <p:cNvSpPr/>
              <p:nvPr/>
            </p:nvSpPr>
            <p:spPr>
              <a:xfrm rot="5400000">
                <a:off x="5736650" y="1113046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2" name="Isosceles Triangle 71">
                <a:extLst>
                  <a:ext uri="{FF2B5EF4-FFF2-40B4-BE49-F238E27FC236}">
                    <a16:creationId xmlns:a16="http://schemas.microsoft.com/office/drawing/2014/main" id="{63C31B12-6B0F-4325-9726-2195A13A248D}"/>
                  </a:ext>
                </a:extLst>
              </p:cNvPr>
              <p:cNvSpPr/>
              <p:nvPr/>
            </p:nvSpPr>
            <p:spPr>
              <a:xfrm rot="16200000">
                <a:off x="5736453" y="129987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3" name="Isosceles Triangle 72">
                <a:extLst>
                  <a:ext uri="{FF2B5EF4-FFF2-40B4-BE49-F238E27FC236}">
                    <a16:creationId xmlns:a16="http://schemas.microsoft.com/office/drawing/2014/main" id="{9BE1C940-41D8-49E1-956F-1E3B84807CA1}"/>
                  </a:ext>
                </a:extLst>
              </p:cNvPr>
              <p:cNvSpPr/>
              <p:nvPr/>
            </p:nvSpPr>
            <p:spPr>
              <a:xfrm rot="5400000">
                <a:off x="5413512" y="129986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4" name="Isosceles Triangle 73">
                <a:extLst>
                  <a:ext uri="{FF2B5EF4-FFF2-40B4-BE49-F238E27FC236}">
                    <a16:creationId xmlns:a16="http://schemas.microsoft.com/office/drawing/2014/main" id="{98F83143-A1B0-4C97-805A-115AD67202C3}"/>
                  </a:ext>
                </a:extLst>
              </p:cNvPr>
              <p:cNvSpPr/>
              <p:nvPr/>
            </p:nvSpPr>
            <p:spPr>
              <a:xfrm rot="16200000">
                <a:off x="5411962" y="1486631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5" name="Isosceles Triangle 74">
                <a:extLst>
                  <a:ext uri="{FF2B5EF4-FFF2-40B4-BE49-F238E27FC236}">
                    <a16:creationId xmlns:a16="http://schemas.microsoft.com/office/drawing/2014/main" id="{9EBEEEA2-9483-4DAA-9440-5CF1E5B7BBE6}"/>
                  </a:ext>
                </a:extLst>
              </p:cNvPr>
              <p:cNvSpPr/>
              <p:nvPr/>
            </p:nvSpPr>
            <p:spPr>
              <a:xfrm rot="5400000">
                <a:off x="5411184" y="1671183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6" name="Isosceles Triangle 75">
                <a:extLst>
                  <a:ext uri="{FF2B5EF4-FFF2-40B4-BE49-F238E27FC236}">
                    <a16:creationId xmlns:a16="http://schemas.microsoft.com/office/drawing/2014/main" id="{6FFAB2C3-D5B6-47A3-9F8B-30FB06EAE3AD}"/>
                  </a:ext>
                </a:extLst>
              </p:cNvPr>
              <p:cNvSpPr/>
              <p:nvPr/>
            </p:nvSpPr>
            <p:spPr>
              <a:xfrm rot="5400000">
                <a:off x="7670987" y="178816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7" name="Isosceles Triangle 76">
                <a:extLst>
                  <a:ext uri="{FF2B5EF4-FFF2-40B4-BE49-F238E27FC236}">
                    <a16:creationId xmlns:a16="http://schemas.microsoft.com/office/drawing/2014/main" id="{9B5036F5-4303-4E3D-A996-4BA948D3AF57}"/>
                  </a:ext>
                </a:extLst>
              </p:cNvPr>
              <p:cNvSpPr/>
              <p:nvPr/>
            </p:nvSpPr>
            <p:spPr>
              <a:xfrm rot="16200000">
                <a:off x="7348822" y="178815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8" name="Isosceles Triangle 77">
                <a:extLst>
                  <a:ext uri="{FF2B5EF4-FFF2-40B4-BE49-F238E27FC236}">
                    <a16:creationId xmlns:a16="http://schemas.microsoft.com/office/drawing/2014/main" id="{87E6F76D-D64B-465D-B513-43831F706608}"/>
                  </a:ext>
                </a:extLst>
              </p:cNvPr>
              <p:cNvSpPr/>
              <p:nvPr/>
            </p:nvSpPr>
            <p:spPr>
              <a:xfrm rot="16200000">
                <a:off x="7670987" y="365671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79" name="Isosceles Triangle 78">
                <a:extLst>
                  <a:ext uri="{FF2B5EF4-FFF2-40B4-BE49-F238E27FC236}">
                    <a16:creationId xmlns:a16="http://schemas.microsoft.com/office/drawing/2014/main" id="{E9011ED1-EBB7-4965-80D2-773D83F72A64}"/>
                  </a:ext>
                </a:extLst>
              </p:cNvPr>
              <p:cNvSpPr/>
              <p:nvPr/>
            </p:nvSpPr>
            <p:spPr>
              <a:xfrm rot="5400000">
                <a:off x="7993152" y="365670"/>
                <a:ext cx="373711" cy="322165"/>
              </a:xfrm>
              <a:prstGeom prst="triangle">
                <a:avLst/>
              </a:prstGeom>
              <a:solidFill>
                <a:srgbClr val="5A2DA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0" name="Isosceles Triangle 79">
                <a:extLst>
                  <a:ext uri="{FF2B5EF4-FFF2-40B4-BE49-F238E27FC236}">
                    <a16:creationId xmlns:a16="http://schemas.microsoft.com/office/drawing/2014/main" id="{0AFFA867-F36A-461C-A5EB-2D1C3AC0406D}"/>
                  </a:ext>
                </a:extLst>
              </p:cNvPr>
              <p:cNvSpPr/>
              <p:nvPr/>
            </p:nvSpPr>
            <p:spPr>
              <a:xfrm rot="5400000">
                <a:off x="7348821" y="365670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1" name="Isosceles Triangle 80">
                <a:extLst>
                  <a:ext uri="{FF2B5EF4-FFF2-40B4-BE49-F238E27FC236}">
                    <a16:creationId xmlns:a16="http://schemas.microsoft.com/office/drawing/2014/main" id="{656920B9-99D3-498E-82B2-6016258F0AA4}"/>
                  </a:ext>
                </a:extLst>
              </p:cNvPr>
              <p:cNvSpPr/>
              <p:nvPr/>
            </p:nvSpPr>
            <p:spPr>
              <a:xfrm rot="16200000">
                <a:off x="7026655" y="365667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2" name="Isosceles Triangle 81">
                <a:extLst>
                  <a:ext uri="{FF2B5EF4-FFF2-40B4-BE49-F238E27FC236}">
                    <a16:creationId xmlns:a16="http://schemas.microsoft.com/office/drawing/2014/main" id="{3F77B3D7-214F-4C0E-8589-BA6741B3C217}"/>
                  </a:ext>
                </a:extLst>
              </p:cNvPr>
              <p:cNvSpPr/>
              <p:nvPr/>
            </p:nvSpPr>
            <p:spPr>
              <a:xfrm rot="5400000">
                <a:off x="7029764" y="552526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3" name="Isosceles Triangle 82">
                <a:extLst>
                  <a:ext uri="{FF2B5EF4-FFF2-40B4-BE49-F238E27FC236}">
                    <a16:creationId xmlns:a16="http://schemas.microsoft.com/office/drawing/2014/main" id="{6A1F22BA-1563-4E1C-B895-09092B032CE4}"/>
                  </a:ext>
                </a:extLst>
              </p:cNvPr>
              <p:cNvSpPr/>
              <p:nvPr/>
            </p:nvSpPr>
            <p:spPr>
              <a:xfrm rot="16200000">
                <a:off x="7028989" y="73935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4" name="Isosceles Triangle 83">
                <a:extLst>
                  <a:ext uri="{FF2B5EF4-FFF2-40B4-BE49-F238E27FC236}">
                    <a16:creationId xmlns:a16="http://schemas.microsoft.com/office/drawing/2014/main" id="{1B03B5B3-7D5C-4849-8946-7453D23836CE}"/>
                  </a:ext>
                </a:extLst>
              </p:cNvPr>
              <p:cNvSpPr/>
              <p:nvPr/>
            </p:nvSpPr>
            <p:spPr>
              <a:xfrm rot="5400000">
                <a:off x="7028604" y="926203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5" name="Isosceles Triangle 84">
                <a:extLst>
                  <a:ext uri="{FF2B5EF4-FFF2-40B4-BE49-F238E27FC236}">
                    <a16:creationId xmlns:a16="http://schemas.microsoft.com/office/drawing/2014/main" id="{82D324C5-C2BF-4740-B189-69D06CE8345F}"/>
                  </a:ext>
                </a:extLst>
              </p:cNvPr>
              <p:cNvSpPr/>
              <p:nvPr/>
            </p:nvSpPr>
            <p:spPr>
              <a:xfrm rot="16200000">
                <a:off x="7026654" y="1110612"/>
                <a:ext cx="373711" cy="322165"/>
              </a:xfrm>
              <a:prstGeom prst="triangle">
                <a:avLst/>
              </a:prstGeom>
              <a:solidFill>
                <a:srgbClr val="A07BDB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6" name="Isosceles Triangle 85">
                <a:extLst>
                  <a:ext uri="{FF2B5EF4-FFF2-40B4-BE49-F238E27FC236}">
                    <a16:creationId xmlns:a16="http://schemas.microsoft.com/office/drawing/2014/main" id="{5B204B05-53A8-40A8-8385-DF9C65019327}"/>
                  </a:ext>
                </a:extLst>
              </p:cNvPr>
              <p:cNvSpPr/>
              <p:nvPr/>
            </p:nvSpPr>
            <p:spPr>
              <a:xfrm rot="5400000">
                <a:off x="7027438" y="1299832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7" name="Isosceles Triangle 86">
                <a:extLst>
                  <a:ext uri="{FF2B5EF4-FFF2-40B4-BE49-F238E27FC236}">
                    <a16:creationId xmlns:a16="http://schemas.microsoft.com/office/drawing/2014/main" id="{E8A0F616-6C51-4594-BBE9-FE2363F4FADD}"/>
                  </a:ext>
                </a:extLst>
              </p:cNvPr>
              <p:cNvSpPr/>
              <p:nvPr/>
            </p:nvSpPr>
            <p:spPr>
              <a:xfrm rot="16200000">
                <a:off x="7029764" y="1486587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8" name="Isosceles Triangle 87">
                <a:extLst>
                  <a:ext uri="{FF2B5EF4-FFF2-40B4-BE49-F238E27FC236}">
                    <a16:creationId xmlns:a16="http://schemas.microsoft.com/office/drawing/2014/main" id="{6FC84557-5A1E-4F50-BA9D-2FEB2B19996F}"/>
                  </a:ext>
                </a:extLst>
              </p:cNvPr>
              <p:cNvSpPr/>
              <p:nvPr/>
            </p:nvSpPr>
            <p:spPr>
              <a:xfrm rot="5400000">
                <a:off x="7346112" y="1484323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89" name="Isosceles Triangle 88">
                <a:extLst>
                  <a:ext uri="{FF2B5EF4-FFF2-40B4-BE49-F238E27FC236}">
                    <a16:creationId xmlns:a16="http://schemas.microsoft.com/office/drawing/2014/main" id="{0A7D9225-30D6-4C44-B7B6-8E16118AA127}"/>
                  </a:ext>
                </a:extLst>
              </p:cNvPr>
              <p:cNvSpPr/>
              <p:nvPr/>
            </p:nvSpPr>
            <p:spPr>
              <a:xfrm rot="16200000">
                <a:off x="7346112" y="1671183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90" name="Isosceles Triangle 89">
                <a:extLst>
                  <a:ext uri="{FF2B5EF4-FFF2-40B4-BE49-F238E27FC236}">
                    <a16:creationId xmlns:a16="http://schemas.microsoft.com/office/drawing/2014/main" id="{D442C836-D240-4BC4-A7F0-D85996DD3924}"/>
                  </a:ext>
                </a:extLst>
              </p:cNvPr>
              <p:cNvSpPr/>
              <p:nvPr/>
            </p:nvSpPr>
            <p:spPr>
              <a:xfrm rot="5400000">
                <a:off x="7672543" y="1671187"/>
                <a:ext cx="373711" cy="322165"/>
              </a:xfrm>
              <a:prstGeom prst="triangle">
                <a:avLst/>
              </a:prstGeom>
              <a:solidFill>
                <a:srgbClr val="BDA4E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91" name="Isosceles Triangle 90">
                <a:extLst>
                  <a:ext uri="{FF2B5EF4-FFF2-40B4-BE49-F238E27FC236}">
                    <a16:creationId xmlns:a16="http://schemas.microsoft.com/office/drawing/2014/main" id="{055EDEDE-56BF-482C-AA13-16413F0E590E}"/>
                  </a:ext>
                </a:extLst>
              </p:cNvPr>
              <p:cNvSpPr/>
              <p:nvPr/>
            </p:nvSpPr>
            <p:spPr>
              <a:xfrm rot="16200000">
                <a:off x="7677970" y="1484332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  <p:sp>
            <p:nvSpPr>
              <p:cNvPr id="92" name="Isosceles Triangle 91">
                <a:extLst>
                  <a:ext uri="{FF2B5EF4-FFF2-40B4-BE49-F238E27FC236}">
                    <a16:creationId xmlns:a16="http://schemas.microsoft.com/office/drawing/2014/main" id="{2FDA096F-C8A8-4DE6-B4A2-CAB5D303C71B}"/>
                  </a:ext>
                </a:extLst>
              </p:cNvPr>
              <p:cNvSpPr/>
              <p:nvPr/>
            </p:nvSpPr>
            <p:spPr>
              <a:xfrm rot="5400000">
                <a:off x="7993152" y="1484332"/>
                <a:ext cx="373711" cy="322165"/>
              </a:xfrm>
              <a:prstGeom prst="triangle">
                <a:avLst/>
              </a:prstGeom>
              <a:solidFill>
                <a:srgbClr val="8151C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44"/>
              </a:p>
            </p:txBody>
          </p:sp>
        </p:grpSp>
        <p:pic>
          <p:nvPicPr>
            <p:cNvPr id="93" name="Picture 92">
              <a:extLst>
                <a:ext uri="{FF2B5EF4-FFF2-40B4-BE49-F238E27FC236}">
                  <a16:creationId xmlns:a16="http://schemas.microsoft.com/office/drawing/2014/main" id="{BB1F2820-850B-4CDA-B417-DDF60BF1D8E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50165" y="2126059"/>
              <a:ext cx="4654297" cy="693414"/>
            </a:xfrm>
            <a:prstGeom prst="rect">
              <a:avLst/>
            </a:prstGeom>
          </p:spPr>
        </p:pic>
      </p:grpSp>
      <p:sp>
        <p:nvSpPr>
          <p:cNvPr id="2" name="Oval 1"/>
          <p:cNvSpPr/>
          <p:nvPr userDrawn="1"/>
        </p:nvSpPr>
        <p:spPr>
          <a:xfrm>
            <a:off x="5966619" y="2123224"/>
            <a:ext cx="73047" cy="1009848"/>
          </a:xfrm>
          <a:prstGeom prst="ellipse">
            <a:avLst/>
          </a:prstGeom>
          <a:solidFill>
            <a:schemeClr val="bg1"/>
          </a:solidFill>
          <a:ln w="25400" cap="flat">
            <a:noFill/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171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3EB3935-ECE8-4134-9114-019B32758F1E}"/>
              </a:ext>
            </a:extLst>
          </p:cNvPr>
          <p:cNvCxnSpPr>
            <a:cxnSpLocks/>
          </p:cNvCxnSpPr>
          <p:nvPr userDrawn="1"/>
        </p:nvCxnSpPr>
        <p:spPr>
          <a:xfrm>
            <a:off x="650311" y="2875158"/>
            <a:ext cx="10982528" cy="0"/>
          </a:xfrm>
          <a:prstGeom prst="line">
            <a:avLst/>
          </a:prstGeom>
          <a:noFill/>
          <a:ln w="25400" cap="rnd">
            <a:solidFill>
              <a:srgbClr val="5A2DA3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3800860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transition spd="med"/>
  <p:hf hdr="0" ftr="0" dt="0"/>
  <p:txStyles>
    <p:titleStyle>
      <a:lvl1pPr defTabSz="410730" eaLnBrk="1" hangingPunct="1">
        <a:defRPr sz="4400" b="1">
          <a:solidFill>
            <a:srgbClr val="FFFFFF"/>
          </a:solidFill>
          <a:latin typeface="Arial"/>
          <a:ea typeface="+mn-ea"/>
          <a:cs typeface="Arial"/>
          <a:sym typeface="Gill Sans Light"/>
        </a:defRPr>
      </a:lvl1pPr>
      <a:lvl2pPr indent="160721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2pPr>
      <a:lvl3pPr indent="321441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3pPr>
      <a:lvl4pPr indent="48216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4pPr>
      <a:lvl5pPr indent="64288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5pPr>
      <a:lvl6pPr indent="80360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6pPr>
      <a:lvl7pPr indent="964324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7pPr>
      <a:lvl8pPr indent="1125045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8pPr>
      <a:lvl9pPr indent="1285765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9pPr>
    </p:titleStyle>
    <p:bodyStyle>
      <a:lvl1pPr marL="625024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2800" b="1"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1pPr>
      <a:lvl2pPr marL="937538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2400" b="1">
          <a:solidFill>
            <a:srgbClr val="191EA2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2pPr>
      <a:lvl3pPr marL="1250050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1800" b="1">
          <a:solidFill>
            <a:srgbClr val="FF4B0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3pPr>
      <a:lvl4pPr marL="1562562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1600" b="1">
          <a:solidFill>
            <a:srgbClr val="7030A0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4pPr>
      <a:lvl5pPr marL="1875074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1400" b="1">
          <a:solidFill>
            <a:srgbClr val="00B050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5pPr>
      <a:lvl6pPr marL="2125086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6pPr>
      <a:lvl7pPr marL="2375094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7pPr>
      <a:lvl8pPr marL="2625104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8pPr>
      <a:lvl9pPr marL="2875113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9pPr>
    </p:bodyStyle>
    <p:otherStyle>
      <a:lvl1pPr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indent="160721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indent="321441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indent="48216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indent="64288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indent="80360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6pPr>
      <a:lvl7pPr indent="964324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7pPr>
      <a:lvl8pPr indent="1125045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8pPr>
      <a:lvl9pPr indent="1285765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>
            <a:spLocks noGrp="1"/>
          </p:cNvSpPr>
          <p:nvPr>
            <p:ph type="title"/>
          </p:nvPr>
        </p:nvSpPr>
        <p:spPr>
          <a:xfrm>
            <a:off x="1762299" y="0"/>
            <a:ext cx="9179548" cy="8661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27000" tIns="127000" rIns="127000" bIns="12700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781" dirty="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>
          <a:xfrm>
            <a:off x="5996619" y="6510169"/>
            <a:ext cx="198772" cy="19466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 defTabSz="410730">
              <a:defRPr sz="1265" baseline="0">
                <a:solidFill>
                  <a:srgbClr val="191EA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fld id="{5A61919A-E88E-41BD-A444-D5D1392CB19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3556EF4-C8C6-41A9-8730-F4ECA9AAC07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6975"/>
          <a:stretch/>
        </p:blipFill>
        <p:spPr>
          <a:xfrm>
            <a:off x="606399" y="6316256"/>
            <a:ext cx="1195495" cy="50229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3EB3935-ECE8-4134-9114-019B32758F1E}"/>
              </a:ext>
            </a:extLst>
          </p:cNvPr>
          <p:cNvCxnSpPr>
            <a:cxnSpLocks/>
          </p:cNvCxnSpPr>
          <p:nvPr/>
        </p:nvCxnSpPr>
        <p:spPr>
          <a:xfrm>
            <a:off x="606392" y="6195002"/>
            <a:ext cx="10982528" cy="0"/>
          </a:xfrm>
          <a:prstGeom prst="line">
            <a:avLst/>
          </a:prstGeom>
          <a:noFill/>
          <a:ln w="25400" cap="rnd">
            <a:solidFill>
              <a:srgbClr val="191EA2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94" name="Picture 93">
            <a:extLst>
              <a:ext uri="{FF2B5EF4-FFF2-40B4-BE49-F238E27FC236}">
                <a16:creationId xmlns:a16="http://schemas.microsoft.com/office/drawing/2014/main" id="{9EA94E3E-7601-46C3-AF7C-06F8871ACD5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3026" b="1135"/>
          <a:stretch/>
        </p:blipFill>
        <p:spPr>
          <a:xfrm>
            <a:off x="1873651" y="6602561"/>
            <a:ext cx="1337935" cy="198905"/>
          </a:xfrm>
          <a:prstGeom prst="rect">
            <a:avLst/>
          </a:prstGeom>
        </p:spPr>
      </p:pic>
      <p:sp>
        <p:nvSpPr>
          <p:cNvPr id="95" name="Shape 13">
            <a:extLst>
              <a:ext uri="{FF2B5EF4-FFF2-40B4-BE49-F238E27FC236}">
                <a16:creationId xmlns:a16="http://schemas.microsoft.com/office/drawing/2014/main" id="{B387110C-E361-48FF-93B8-15DC20F501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7088" y="1086022"/>
            <a:ext cx="11657824" cy="5078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78" name="Group 177">
            <a:extLst>
              <a:ext uri="{FF2B5EF4-FFF2-40B4-BE49-F238E27FC236}">
                <a16:creationId xmlns:a16="http://schemas.microsoft.com/office/drawing/2014/main" id="{44B7C4B9-C92D-44EE-A944-6E9E129B0190}"/>
              </a:ext>
            </a:extLst>
          </p:cNvPr>
          <p:cNvGrpSpPr/>
          <p:nvPr userDrawn="1"/>
        </p:nvGrpSpPr>
        <p:grpSpPr>
          <a:xfrm rot="16200000" flipV="1">
            <a:off x="424712" y="-424712"/>
            <a:ext cx="918658" cy="1768081"/>
            <a:chOff x="10208215" y="409493"/>
            <a:chExt cx="644341" cy="752676"/>
          </a:xfrm>
        </p:grpSpPr>
        <p:sp>
          <p:nvSpPr>
            <p:cNvPr id="179" name="Isosceles Triangle 178">
              <a:extLst>
                <a:ext uri="{FF2B5EF4-FFF2-40B4-BE49-F238E27FC236}">
                  <a16:creationId xmlns:a16="http://schemas.microsoft.com/office/drawing/2014/main" id="{F93E7285-7C09-420F-82F1-266986CCB14A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80" name="Isosceles Triangle 179">
              <a:extLst>
                <a:ext uri="{FF2B5EF4-FFF2-40B4-BE49-F238E27FC236}">
                  <a16:creationId xmlns:a16="http://schemas.microsoft.com/office/drawing/2014/main" id="{3831B438-36DF-41C1-957B-174CAAA75B1A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81" name="Isosceles Triangle 180">
              <a:extLst>
                <a:ext uri="{FF2B5EF4-FFF2-40B4-BE49-F238E27FC236}">
                  <a16:creationId xmlns:a16="http://schemas.microsoft.com/office/drawing/2014/main" id="{2567F0D4-587C-4D42-8CF4-D7B18B46BD5C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82" name="Isosceles Triangle 181">
              <a:extLst>
                <a:ext uri="{FF2B5EF4-FFF2-40B4-BE49-F238E27FC236}">
                  <a16:creationId xmlns:a16="http://schemas.microsoft.com/office/drawing/2014/main" id="{B5DC08D3-2FC6-472C-B81E-E9D3C8D63203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3EB3935-ECE8-4134-9114-019B32758F1E}"/>
              </a:ext>
            </a:extLst>
          </p:cNvPr>
          <p:cNvCxnSpPr>
            <a:cxnSpLocks/>
          </p:cNvCxnSpPr>
          <p:nvPr userDrawn="1"/>
        </p:nvCxnSpPr>
        <p:spPr>
          <a:xfrm>
            <a:off x="1285416" y="885613"/>
            <a:ext cx="10303505" cy="0"/>
          </a:xfrm>
          <a:prstGeom prst="line">
            <a:avLst/>
          </a:prstGeom>
          <a:noFill/>
          <a:ln w="25400" cap="rnd">
            <a:solidFill>
              <a:srgbClr val="191EA2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ransition spd="med"/>
  <p:hf hdr="0" ftr="0" dt="0"/>
  <p:txStyles>
    <p:titleStyle>
      <a:lvl1pPr defTabSz="410730" eaLnBrk="1" hangingPunct="1">
        <a:defRPr sz="4400" b="1" baseline="0">
          <a:solidFill>
            <a:srgbClr val="191EA2"/>
          </a:solidFill>
          <a:latin typeface="Arial"/>
          <a:ea typeface="+mn-ea"/>
          <a:cs typeface="Arial"/>
          <a:sym typeface="Gill Sans Light"/>
        </a:defRPr>
      </a:lvl1pPr>
      <a:lvl2pPr indent="160721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2pPr>
      <a:lvl3pPr indent="321441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3pPr>
      <a:lvl4pPr indent="48216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4pPr>
      <a:lvl5pPr indent="64288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5pPr>
      <a:lvl6pPr indent="80360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6pPr>
      <a:lvl7pPr indent="964324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7pPr>
      <a:lvl8pPr indent="1125045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8pPr>
      <a:lvl9pPr indent="1285765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9pPr>
    </p:titleStyle>
    <p:bodyStyle>
      <a:lvl1pPr marL="457200" indent="-401803" defTabSz="410730" eaLnBrk="1" hangingPunct="1">
        <a:spcBef>
          <a:spcPts val="600"/>
        </a:spcBef>
        <a:buSzPct val="100000"/>
        <a:buFont typeface="Wingdings" panose="05000000000000000000" pitchFamily="2" charset="2"/>
        <a:buChar char="§"/>
        <a:defRPr sz="2800" b="0"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1pPr>
      <a:lvl2pPr marL="742950" indent="-280988" defTabSz="410730" eaLnBrk="1" hangingPunct="1">
        <a:spcBef>
          <a:spcPts val="300"/>
        </a:spcBef>
        <a:buSzPct val="50000"/>
        <a:buFont typeface="Wingdings" panose="05000000000000000000" pitchFamily="2" charset="2"/>
        <a:buChar char="q"/>
        <a:defRPr sz="2400" b="0">
          <a:solidFill>
            <a:srgbClr val="191EA2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2pPr>
      <a:lvl3pPr marL="1085850" indent="-282575" defTabSz="410730" eaLnBrk="1" hangingPunct="1">
        <a:spcBef>
          <a:spcPts val="300"/>
        </a:spcBef>
        <a:buSzPct val="100000"/>
        <a:buFont typeface="Wingdings" panose="05000000000000000000" pitchFamily="2" charset="2"/>
        <a:buChar char="§"/>
        <a:defRPr sz="1800" b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3pPr>
      <a:lvl4pPr marL="1427163" indent="-266700" defTabSz="410730" eaLnBrk="1" hangingPunct="1">
        <a:spcBef>
          <a:spcPts val="300"/>
        </a:spcBef>
        <a:buSzPct val="100000"/>
        <a:buFont typeface="Wingdings" panose="05000000000000000000" pitchFamily="2" charset="2"/>
        <a:buChar char="§"/>
        <a:defRPr sz="1600" b="0">
          <a:solidFill>
            <a:srgbClr val="7030A0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4pPr>
      <a:lvl5pPr marL="1657350" indent="-230188" defTabSz="410730" eaLnBrk="1" hangingPunct="1">
        <a:spcBef>
          <a:spcPts val="300"/>
        </a:spcBef>
        <a:buSzPct val="100000"/>
        <a:buFont typeface="Wingdings" panose="05000000000000000000" pitchFamily="2" charset="2"/>
        <a:buChar char="§"/>
        <a:defRPr sz="1400" b="0">
          <a:solidFill>
            <a:srgbClr val="00B050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5pPr>
      <a:lvl6pPr marL="2125086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6pPr>
      <a:lvl7pPr marL="2375094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7pPr>
      <a:lvl8pPr marL="2625104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8pPr>
      <a:lvl9pPr marL="2875113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9pPr>
    </p:bodyStyle>
    <p:otherStyle>
      <a:lvl1pPr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indent="160721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indent="321441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indent="48216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indent="64288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indent="80360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6pPr>
      <a:lvl7pPr indent="964324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7pPr>
      <a:lvl8pPr indent="1125045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8pPr>
      <a:lvl9pPr indent="1285765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>
          <a:xfrm>
            <a:off x="5996615" y="6510169"/>
            <a:ext cx="198772" cy="19466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 defTabSz="410730">
              <a:defRPr sz="1265" baseline="0">
                <a:solidFill>
                  <a:srgbClr val="5A2DA3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fld id="{BEFA2CCA-4016-444A-8A97-A6204D35368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3556EF4-C8C6-41A9-8730-F4ECA9AAC075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b="26975"/>
          <a:stretch/>
        </p:blipFill>
        <p:spPr>
          <a:xfrm>
            <a:off x="606399" y="6316256"/>
            <a:ext cx="1195495" cy="50229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3EB3935-ECE8-4134-9114-019B32758F1E}"/>
              </a:ext>
            </a:extLst>
          </p:cNvPr>
          <p:cNvCxnSpPr>
            <a:cxnSpLocks/>
          </p:cNvCxnSpPr>
          <p:nvPr/>
        </p:nvCxnSpPr>
        <p:spPr>
          <a:xfrm>
            <a:off x="606392" y="6195002"/>
            <a:ext cx="10982528" cy="0"/>
          </a:xfrm>
          <a:prstGeom prst="line">
            <a:avLst/>
          </a:prstGeom>
          <a:noFill/>
          <a:ln w="25400" cap="rnd">
            <a:solidFill>
              <a:srgbClr val="5A2DA3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94" name="Picture 93">
            <a:extLst>
              <a:ext uri="{FF2B5EF4-FFF2-40B4-BE49-F238E27FC236}">
                <a16:creationId xmlns:a16="http://schemas.microsoft.com/office/drawing/2014/main" id="{9EA94E3E-7601-46C3-AF7C-06F8871ACD5D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73026" b="1135"/>
          <a:stretch/>
        </p:blipFill>
        <p:spPr>
          <a:xfrm>
            <a:off x="1873651" y="6602561"/>
            <a:ext cx="1337935" cy="198905"/>
          </a:xfrm>
          <a:prstGeom prst="rect">
            <a:avLst/>
          </a:prstGeom>
        </p:spPr>
      </p:pic>
      <p:sp>
        <p:nvSpPr>
          <p:cNvPr id="95" name="Shape 13">
            <a:extLst>
              <a:ext uri="{FF2B5EF4-FFF2-40B4-BE49-F238E27FC236}">
                <a16:creationId xmlns:a16="http://schemas.microsoft.com/office/drawing/2014/main" id="{B387110C-E361-48FF-93B8-15DC20F501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7088" y="1086022"/>
            <a:ext cx="11657824" cy="5078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71069935-43E3-47A0-B76A-BFEFFB6097FD}"/>
              </a:ext>
            </a:extLst>
          </p:cNvPr>
          <p:cNvGrpSpPr/>
          <p:nvPr userDrawn="1"/>
        </p:nvGrpSpPr>
        <p:grpSpPr>
          <a:xfrm rot="16200000" flipV="1">
            <a:off x="11360666" y="-439005"/>
            <a:ext cx="918649" cy="1768081"/>
            <a:chOff x="10208215" y="409493"/>
            <a:chExt cx="644333" cy="752676"/>
          </a:xfrm>
        </p:grpSpPr>
        <p:sp>
          <p:nvSpPr>
            <p:cNvPr id="169" name="Isosceles Triangle 168">
              <a:extLst>
                <a:ext uri="{FF2B5EF4-FFF2-40B4-BE49-F238E27FC236}">
                  <a16:creationId xmlns:a16="http://schemas.microsoft.com/office/drawing/2014/main" id="{861465EC-7A57-45F5-BAE1-BFD471B68CDF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70" name="Isosceles Triangle 169">
              <a:extLst>
                <a:ext uri="{FF2B5EF4-FFF2-40B4-BE49-F238E27FC236}">
                  <a16:creationId xmlns:a16="http://schemas.microsoft.com/office/drawing/2014/main" id="{325AB880-31B1-4635-A502-38A40DC89A31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71" name="Isosceles Triangle 170">
              <a:extLst>
                <a:ext uri="{FF2B5EF4-FFF2-40B4-BE49-F238E27FC236}">
                  <a16:creationId xmlns:a16="http://schemas.microsoft.com/office/drawing/2014/main" id="{0F630910-3C43-4B4F-9D27-8506DC444313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72" name="Isosceles Triangle 171">
              <a:extLst>
                <a:ext uri="{FF2B5EF4-FFF2-40B4-BE49-F238E27FC236}">
                  <a16:creationId xmlns:a16="http://schemas.microsoft.com/office/drawing/2014/main" id="{528B9B50-71F5-42E2-B3E3-F7D869742171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A14368A5-115F-4DDF-BE32-B8B38925F392}"/>
              </a:ext>
            </a:extLst>
          </p:cNvPr>
          <p:cNvGrpSpPr/>
          <p:nvPr userDrawn="1"/>
        </p:nvGrpSpPr>
        <p:grpSpPr>
          <a:xfrm rot="16200000" flipV="1">
            <a:off x="12217911" y="-426163"/>
            <a:ext cx="892973" cy="1768081"/>
            <a:chOff x="10208215" y="409493"/>
            <a:chExt cx="644333" cy="752676"/>
          </a:xfrm>
        </p:grpSpPr>
        <p:sp>
          <p:nvSpPr>
            <p:cNvPr id="174" name="Isosceles Triangle 173">
              <a:extLst>
                <a:ext uri="{FF2B5EF4-FFF2-40B4-BE49-F238E27FC236}">
                  <a16:creationId xmlns:a16="http://schemas.microsoft.com/office/drawing/2014/main" id="{3B4A4583-563E-4F0D-A9F9-C025D4D15F8B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75" name="Isosceles Triangle 174">
              <a:extLst>
                <a:ext uri="{FF2B5EF4-FFF2-40B4-BE49-F238E27FC236}">
                  <a16:creationId xmlns:a16="http://schemas.microsoft.com/office/drawing/2014/main" id="{5BBA86F6-6F4E-4D9D-80DE-EEAB7975A591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76" name="Isosceles Triangle 175">
              <a:extLst>
                <a:ext uri="{FF2B5EF4-FFF2-40B4-BE49-F238E27FC236}">
                  <a16:creationId xmlns:a16="http://schemas.microsoft.com/office/drawing/2014/main" id="{9072CBF9-F84A-492F-8CB3-2F9AF2155CC4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77" name="Isosceles Triangle 176">
              <a:extLst>
                <a:ext uri="{FF2B5EF4-FFF2-40B4-BE49-F238E27FC236}">
                  <a16:creationId xmlns:a16="http://schemas.microsoft.com/office/drawing/2014/main" id="{EFC1103F-6C8E-4E08-8E72-3EEA1FE41B42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178" name="Group 177">
            <a:extLst>
              <a:ext uri="{FF2B5EF4-FFF2-40B4-BE49-F238E27FC236}">
                <a16:creationId xmlns:a16="http://schemas.microsoft.com/office/drawing/2014/main" id="{44B7C4B9-C92D-44EE-A944-6E9E129B0190}"/>
              </a:ext>
            </a:extLst>
          </p:cNvPr>
          <p:cNvGrpSpPr/>
          <p:nvPr userDrawn="1"/>
        </p:nvGrpSpPr>
        <p:grpSpPr>
          <a:xfrm rot="16200000" flipV="1">
            <a:off x="10476623" y="-438995"/>
            <a:ext cx="918658" cy="1768081"/>
            <a:chOff x="10208215" y="409493"/>
            <a:chExt cx="644341" cy="752676"/>
          </a:xfrm>
        </p:grpSpPr>
        <p:sp>
          <p:nvSpPr>
            <p:cNvPr id="179" name="Isosceles Triangle 178">
              <a:extLst>
                <a:ext uri="{FF2B5EF4-FFF2-40B4-BE49-F238E27FC236}">
                  <a16:creationId xmlns:a16="http://schemas.microsoft.com/office/drawing/2014/main" id="{F93E7285-7C09-420F-82F1-266986CCB14A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80" name="Isosceles Triangle 179">
              <a:extLst>
                <a:ext uri="{FF2B5EF4-FFF2-40B4-BE49-F238E27FC236}">
                  <a16:creationId xmlns:a16="http://schemas.microsoft.com/office/drawing/2014/main" id="{3831B438-36DF-41C1-957B-174CAAA75B1A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81" name="Isosceles Triangle 180">
              <a:extLst>
                <a:ext uri="{FF2B5EF4-FFF2-40B4-BE49-F238E27FC236}">
                  <a16:creationId xmlns:a16="http://schemas.microsoft.com/office/drawing/2014/main" id="{2567F0D4-587C-4D42-8CF4-D7B18B46BD5C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82" name="Isosceles Triangle 181">
              <a:extLst>
                <a:ext uri="{FF2B5EF4-FFF2-40B4-BE49-F238E27FC236}">
                  <a16:creationId xmlns:a16="http://schemas.microsoft.com/office/drawing/2014/main" id="{B5DC08D3-2FC6-472C-B81E-E9D3C8D63203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sp>
        <p:nvSpPr>
          <p:cNvPr id="26" name="Shape 6"/>
          <p:cNvSpPr/>
          <p:nvPr userDrawn="1"/>
        </p:nvSpPr>
        <p:spPr>
          <a:xfrm>
            <a:off x="12192001" y="-52386"/>
            <a:ext cx="1630363" cy="1001623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 defTabSz="41073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3200">
              <a:effectLst/>
            </a:endParaRPr>
          </a:p>
        </p:txBody>
      </p:sp>
      <p:sp>
        <p:nvSpPr>
          <p:cNvPr id="183" name="Shape 12">
            <a:extLst>
              <a:ext uri="{FF2B5EF4-FFF2-40B4-BE49-F238E27FC236}">
                <a16:creationId xmlns:a16="http://schemas.microsoft.com/office/drawing/2014/main" id="{1E97763E-6C98-4574-99B6-3A10AE085C3B}"/>
              </a:ext>
            </a:extLst>
          </p:cNvPr>
          <p:cNvSpPr txBox="1">
            <a:spLocks/>
          </p:cNvSpPr>
          <p:nvPr userDrawn="1"/>
        </p:nvSpPr>
        <p:spPr>
          <a:xfrm>
            <a:off x="7717766" y="5807814"/>
            <a:ext cx="3867844" cy="14337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27000" tIns="127000" rIns="127000" bIns="127000" anchor="ctr"/>
          <a:lstStyle>
            <a:lvl1pPr defTabSz="410751" eaLnBrk="1" hangingPunct="1">
              <a:defRPr sz="4400" b="1">
                <a:solidFill>
                  <a:srgbClr val="FFFFFF"/>
                </a:solidFill>
                <a:latin typeface="Arial"/>
                <a:ea typeface="+mn-ea"/>
                <a:cs typeface="Arial"/>
                <a:sym typeface="Gill Sans Light"/>
              </a:defRPr>
            </a:lvl1pPr>
            <a:lvl2pPr indent="160729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2pPr>
            <a:lvl3pPr indent="321457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3pPr>
            <a:lvl4pPr indent="482186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4pPr>
            <a:lvl5pPr indent="642915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5pPr>
            <a:lvl6pPr indent="803643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6pPr>
            <a:lvl7pPr indent="964372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7pPr>
            <a:lvl8pPr indent="1125101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8pPr>
            <a:lvl9pPr indent="1285829" defTabSz="410751" eaLnBrk="1" hangingPunct="1">
              <a:defRPr sz="4781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algn="r">
              <a:defRPr sz="1800">
                <a:solidFill>
                  <a:srgbClr val="000000"/>
                </a:solidFill>
              </a:defRPr>
            </a:pPr>
            <a:r>
              <a:rPr lang="en-US" sz="1800" b="1">
                <a:solidFill>
                  <a:schemeClr val="tx1"/>
                </a:solidFill>
              </a:rPr>
              <a:t>All-Hands Spring 2020</a:t>
            </a:r>
          </a:p>
          <a:p>
            <a:pPr algn="r">
              <a:defRPr sz="1800">
                <a:solidFill>
                  <a:srgbClr val="000000"/>
                </a:solidFill>
              </a:defRPr>
            </a:pPr>
            <a:r>
              <a:rPr lang="en-US" sz="1400" b="1">
                <a:solidFill>
                  <a:srgbClr val="BDA4E6"/>
                </a:solidFill>
              </a:rPr>
              <a:t>January 21</a:t>
            </a:r>
            <a:r>
              <a:rPr lang="en-US" sz="1400" b="1" baseline="30000">
                <a:solidFill>
                  <a:srgbClr val="BDA4E6"/>
                </a:solidFill>
              </a:rPr>
              <a:t>st</a:t>
            </a:r>
            <a:r>
              <a:rPr lang="en-US" sz="1400" b="1">
                <a:solidFill>
                  <a:srgbClr val="BDA4E6"/>
                </a:solidFill>
              </a:rPr>
              <a:t>, 2020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A706DB5-958A-451B-A00B-B31AAC73DD40}"/>
              </a:ext>
            </a:extLst>
          </p:cNvPr>
          <p:cNvGrpSpPr/>
          <p:nvPr userDrawn="1"/>
        </p:nvGrpSpPr>
        <p:grpSpPr>
          <a:xfrm rot="16200000" flipV="1">
            <a:off x="9598774" y="-439022"/>
            <a:ext cx="918649" cy="1768081"/>
            <a:chOff x="10208215" y="409493"/>
            <a:chExt cx="644333" cy="752676"/>
          </a:xfrm>
        </p:grpSpPr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B9FC4AA5-0DAD-4094-9AB8-E181D9E1DB63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29" name="Isosceles Triangle 28">
              <a:extLst>
                <a:ext uri="{FF2B5EF4-FFF2-40B4-BE49-F238E27FC236}">
                  <a16:creationId xmlns:a16="http://schemas.microsoft.com/office/drawing/2014/main" id="{5375AC5D-BE51-4768-8DCF-1607B14FA6BA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30" name="Isosceles Triangle 29">
              <a:extLst>
                <a:ext uri="{FF2B5EF4-FFF2-40B4-BE49-F238E27FC236}">
                  <a16:creationId xmlns:a16="http://schemas.microsoft.com/office/drawing/2014/main" id="{6FD25F83-D058-4016-8B29-C48CF67B6282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D4396AA-49CE-47E4-B904-4A9F636A025A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D7F2A933-698A-4AF4-9EA9-2C44A3B08EB7}"/>
              </a:ext>
            </a:extLst>
          </p:cNvPr>
          <p:cNvGrpSpPr/>
          <p:nvPr userDrawn="1"/>
        </p:nvGrpSpPr>
        <p:grpSpPr>
          <a:xfrm rot="16200000" flipV="1">
            <a:off x="8714730" y="-439012"/>
            <a:ext cx="918658" cy="1768081"/>
            <a:chOff x="10208215" y="409493"/>
            <a:chExt cx="644341" cy="752676"/>
          </a:xfrm>
        </p:grpSpPr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7C586271-D0F3-4667-8B90-CD907CBC57C0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34" name="Isosceles Triangle 33">
              <a:extLst>
                <a:ext uri="{FF2B5EF4-FFF2-40B4-BE49-F238E27FC236}">
                  <a16:creationId xmlns:a16="http://schemas.microsoft.com/office/drawing/2014/main" id="{460A2B0D-49E5-4137-B3DB-C56CBBB72426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35" name="Isosceles Triangle 34">
              <a:extLst>
                <a:ext uri="{FF2B5EF4-FFF2-40B4-BE49-F238E27FC236}">
                  <a16:creationId xmlns:a16="http://schemas.microsoft.com/office/drawing/2014/main" id="{545A3713-EAA2-40AA-84D5-46602BAE113B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36" name="Isosceles Triangle 35">
              <a:extLst>
                <a:ext uri="{FF2B5EF4-FFF2-40B4-BE49-F238E27FC236}">
                  <a16:creationId xmlns:a16="http://schemas.microsoft.com/office/drawing/2014/main" id="{19BCCF99-56FE-4E32-BE15-0DE627427515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3B34BA4B-2097-4F50-B090-EFB10B9151EE}"/>
              </a:ext>
            </a:extLst>
          </p:cNvPr>
          <p:cNvGrpSpPr/>
          <p:nvPr userDrawn="1"/>
        </p:nvGrpSpPr>
        <p:grpSpPr>
          <a:xfrm rot="16200000" flipV="1">
            <a:off x="7848820" y="-445426"/>
            <a:ext cx="918649" cy="1768081"/>
            <a:chOff x="10208215" y="409493"/>
            <a:chExt cx="644333" cy="752676"/>
          </a:xfrm>
        </p:grpSpPr>
        <p:sp>
          <p:nvSpPr>
            <p:cNvPr id="38" name="Isosceles Triangle 37">
              <a:extLst>
                <a:ext uri="{FF2B5EF4-FFF2-40B4-BE49-F238E27FC236}">
                  <a16:creationId xmlns:a16="http://schemas.microsoft.com/office/drawing/2014/main" id="{A08233F7-D738-45E1-86BE-723DD44872DB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39" name="Isosceles Triangle 38">
              <a:extLst>
                <a:ext uri="{FF2B5EF4-FFF2-40B4-BE49-F238E27FC236}">
                  <a16:creationId xmlns:a16="http://schemas.microsoft.com/office/drawing/2014/main" id="{EDCEED5E-208F-4062-997E-6E8831891809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40" name="Isosceles Triangle 39">
              <a:extLst>
                <a:ext uri="{FF2B5EF4-FFF2-40B4-BE49-F238E27FC236}">
                  <a16:creationId xmlns:a16="http://schemas.microsoft.com/office/drawing/2014/main" id="{B70D8917-ACB2-402F-BA84-79A47D4266A6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41" name="Isosceles Triangle 40">
              <a:extLst>
                <a:ext uri="{FF2B5EF4-FFF2-40B4-BE49-F238E27FC236}">
                  <a16:creationId xmlns:a16="http://schemas.microsoft.com/office/drawing/2014/main" id="{D5E6BDE4-4782-4048-8830-3CAFDB506AF8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965123C6-2A86-4650-8DE2-976ADD49A813}"/>
              </a:ext>
            </a:extLst>
          </p:cNvPr>
          <p:cNvGrpSpPr/>
          <p:nvPr userDrawn="1"/>
        </p:nvGrpSpPr>
        <p:grpSpPr>
          <a:xfrm rot="16200000" flipV="1">
            <a:off x="6964776" y="-445417"/>
            <a:ext cx="918658" cy="1768081"/>
            <a:chOff x="10208215" y="409493"/>
            <a:chExt cx="644341" cy="752676"/>
          </a:xfrm>
        </p:grpSpPr>
        <p:sp>
          <p:nvSpPr>
            <p:cNvPr id="43" name="Isosceles Triangle 42">
              <a:extLst>
                <a:ext uri="{FF2B5EF4-FFF2-40B4-BE49-F238E27FC236}">
                  <a16:creationId xmlns:a16="http://schemas.microsoft.com/office/drawing/2014/main" id="{F6E88AFB-6B21-452E-AE1A-11B6237C17B7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44" name="Isosceles Triangle 43">
              <a:extLst>
                <a:ext uri="{FF2B5EF4-FFF2-40B4-BE49-F238E27FC236}">
                  <a16:creationId xmlns:a16="http://schemas.microsoft.com/office/drawing/2014/main" id="{BDB67139-BE8D-4290-A401-85FA1766369C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45" name="Isosceles Triangle 44">
              <a:extLst>
                <a:ext uri="{FF2B5EF4-FFF2-40B4-BE49-F238E27FC236}">
                  <a16:creationId xmlns:a16="http://schemas.microsoft.com/office/drawing/2014/main" id="{A2A729C3-A409-42BC-A6F3-A6E151236132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46" name="Isosceles Triangle 45">
              <a:extLst>
                <a:ext uri="{FF2B5EF4-FFF2-40B4-BE49-F238E27FC236}">
                  <a16:creationId xmlns:a16="http://schemas.microsoft.com/office/drawing/2014/main" id="{D29462C8-D1C3-45D4-BAE5-63B138BC4BB0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CDA27570-F6C8-4B65-BE63-AF86B4ABC4B3}"/>
              </a:ext>
            </a:extLst>
          </p:cNvPr>
          <p:cNvGrpSpPr/>
          <p:nvPr userDrawn="1"/>
        </p:nvGrpSpPr>
        <p:grpSpPr>
          <a:xfrm rot="16200000" flipV="1">
            <a:off x="6102274" y="-445440"/>
            <a:ext cx="918649" cy="1768081"/>
            <a:chOff x="10208215" y="409493"/>
            <a:chExt cx="644333" cy="752676"/>
          </a:xfrm>
        </p:grpSpPr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A1ACB21F-93E7-4EC6-BD5C-EB6C41416E2B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49" name="Isosceles Triangle 48">
              <a:extLst>
                <a:ext uri="{FF2B5EF4-FFF2-40B4-BE49-F238E27FC236}">
                  <a16:creationId xmlns:a16="http://schemas.microsoft.com/office/drawing/2014/main" id="{FE13F6C5-F7ED-4C52-A098-31A7BBDB7AF5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50" name="Isosceles Triangle 49">
              <a:extLst>
                <a:ext uri="{FF2B5EF4-FFF2-40B4-BE49-F238E27FC236}">
                  <a16:creationId xmlns:a16="http://schemas.microsoft.com/office/drawing/2014/main" id="{B58E0AC3-9438-4200-81A8-A4C742992DB8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51" name="Isosceles Triangle 50">
              <a:extLst>
                <a:ext uri="{FF2B5EF4-FFF2-40B4-BE49-F238E27FC236}">
                  <a16:creationId xmlns:a16="http://schemas.microsoft.com/office/drawing/2014/main" id="{5A69F8B3-0F5B-45F6-AB47-5BA35DDCBACC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11900918-ED23-4AC5-B6A7-B8FBF31E383C}"/>
              </a:ext>
            </a:extLst>
          </p:cNvPr>
          <p:cNvGrpSpPr/>
          <p:nvPr userDrawn="1"/>
        </p:nvGrpSpPr>
        <p:grpSpPr>
          <a:xfrm rot="16200000" flipV="1">
            <a:off x="5218230" y="-445430"/>
            <a:ext cx="918658" cy="1768081"/>
            <a:chOff x="10208215" y="409493"/>
            <a:chExt cx="644341" cy="752676"/>
          </a:xfrm>
        </p:grpSpPr>
        <p:sp>
          <p:nvSpPr>
            <p:cNvPr id="53" name="Isosceles Triangle 52">
              <a:extLst>
                <a:ext uri="{FF2B5EF4-FFF2-40B4-BE49-F238E27FC236}">
                  <a16:creationId xmlns:a16="http://schemas.microsoft.com/office/drawing/2014/main" id="{C033270F-D683-4298-B7D4-E09120E4F6A2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54" name="Isosceles Triangle 53">
              <a:extLst>
                <a:ext uri="{FF2B5EF4-FFF2-40B4-BE49-F238E27FC236}">
                  <a16:creationId xmlns:a16="http://schemas.microsoft.com/office/drawing/2014/main" id="{4749A5D6-3607-423A-8F0B-83A2A560ABBB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55" name="Isosceles Triangle 54">
              <a:extLst>
                <a:ext uri="{FF2B5EF4-FFF2-40B4-BE49-F238E27FC236}">
                  <a16:creationId xmlns:a16="http://schemas.microsoft.com/office/drawing/2014/main" id="{23935803-8EB5-415B-8863-21C1B68CA529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56" name="Isosceles Triangle 55">
              <a:extLst>
                <a:ext uri="{FF2B5EF4-FFF2-40B4-BE49-F238E27FC236}">
                  <a16:creationId xmlns:a16="http://schemas.microsoft.com/office/drawing/2014/main" id="{2DD1FE69-CCB7-4CD9-9EC8-1F71091F896E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2ABD22A0-CBBD-437D-90AE-3C3185F0A83A}"/>
              </a:ext>
            </a:extLst>
          </p:cNvPr>
          <p:cNvGrpSpPr/>
          <p:nvPr userDrawn="1"/>
        </p:nvGrpSpPr>
        <p:grpSpPr>
          <a:xfrm rot="16200000" flipV="1">
            <a:off x="4334202" y="-445442"/>
            <a:ext cx="918649" cy="1768081"/>
            <a:chOff x="10208215" y="409493"/>
            <a:chExt cx="644333" cy="752676"/>
          </a:xfrm>
        </p:grpSpPr>
        <p:sp>
          <p:nvSpPr>
            <p:cNvPr id="68" name="Isosceles Triangle 67">
              <a:extLst>
                <a:ext uri="{FF2B5EF4-FFF2-40B4-BE49-F238E27FC236}">
                  <a16:creationId xmlns:a16="http://schemas.microsoft.com/office/drawing/2014/main" id="{05EC9E9E-AC37-459B-8105-C06C0D543E7B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69" name="Isosceles Triangle 68">
              <a:extLst>
                <a:ext uri="{FF2B5EF4-FFF2-40B4-BE49-F238E27FC236}">
                  <a16:creationId xmlns:a16="http://schemas.microsoft.com/office/drawing/2014/main" id="{A1066AFE-4A23-438E-8840-CEF0BCA97953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70" name="Isosceles Triangle 69">
              <a:extLst>
                <a:ext uri="{FF2B5EF4-FFF2-40B4-BE49-F238E27FC236}">
                  <a16:creationId xmlns:a16="http://schemas.microsoft.com/office/drawing/2014/main" id="{FBEC449D-0295-4276-80F4-6E989215B473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71" name="Isosceles Triangle 70">
              <a:extLst>
                <a:ext uri="{FF2B5EF4-FFF2-40B4-BE49-F238E27FC236}">
                  <a16:creationId xmlns:a16="http://schemas.microsoft.com/office/drawing/2014/main" id="{F862ABB4-57D4-46E5-843F-5217CF2964EE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D6DDE311-7A9C-40E3-8352-396719D3B95A}"/>
              </a:ext>
            </a:extLst>
          </p:cNvPr>
          <p:cNvGrpSpPr/>
          <p:nvPr userDrawn="1"/>
        </p:nvGrpSpPr>
        <p:grpSpPr>
          <a:xfrm rot="16200000" flipV="1">
            <a:off x="3450158" y="-445431"/>
            <a:ext cx="918658" cy="1768081"/>
            <a:chOff x="10208215" y="409493"/>
            <a:chExt cx="644341" cy="752676"/>
          </a:xfrm>
        </p:grpSpPr>
        <p:sp>
          <p:nvSpPr>
            <p:cNvPr id="73" name="Isosceles Triangle 72">
              <a:extLst>
                <a:ext uri="{FF2B5EF4-FFF2-40B4-BE49-F238E27FC236}">
                  <a16:creationId xmlns:a16="http://schemas.microsoft.com/office/drawing/2014/main" id="{30301232-B630-408A-9A45-3D48D88F3886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74" name="Isosceles Triangle 73">
              <a:extLst>
                <a:ext uri="{FF2B5EF4-FFF2-40B4-BE49-F238E27FC236}">
                  <a16:creationId xmlns:a16="http://schemas.microsoft.com/office/drawing/2014/main" id="{77BF786C-D1DB-47F3-A0A8-B06BBC69880B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75" name="Isosceles Triangle 74">
              <a:extLst>
                <a:ext uri="{FF2B5EF4-FFF2-40B4-BE49-F238E27FC236}">
                  <a16:creationId xmlns:a16="http://schemas.microsoft.com/office/drawing/2014/main" id="{7FF89AEB-0336-4931-A6DF-F08A05CD7A25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76" name="Isosceles Triangle 75">
              <a:extLst>
                <a:ext uri="{FF2B5EF4-FFF2-40B4-BE49-F238E27FC236}">
                  <a16:creationId xmlns:a16="http://schemas.microsoft.com/office/drawing/2014/main" id="{CD921BB7-6040-40A8-B9A3-100A65CDB8B1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F3077248-779D-4A96-AA8F-4C675A2BAE35}"/>
              </a:ext>
            </a:extLst>
          </p:cNvPr>
          <p:cNvGrpSpPr/>
          <p:nvPr userDrawn="1"/>
        </p:nvGrpSpPr>
        <p:grpSpPr>
          <a:xfrm rot="16200000" flipV="1">
            <a:off x="2570996" y="-445467"/>
            <a:ext cx="918649" cy="1768081"/>
            <a:chOff x="10208215" y="409493"/>
            <a:chExt cx="644333" cy="752676"/>
          </a:xfrm>
        </p:grpSpPr>
        <p:sp>
          <p:nvSpPr>
            <p:cNvPr id="78" name="Isosceles Triangle 77">
              <a:extLst>
                <a:ext uri="{FF2B5EF4-FFF2-40B4-BE49-F238E27FC236}">
                  <a16:creationId xmlns:a16="http://schemas.microsoft.com/office/drawing/2014/main" id="{116E6E1C-0F30-4D6F-82EF-6FA1DE256241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79" name="Isosceles Triangle 78">
              <a:extLst>
                <a:ext uri="{FF2B5EF4-FFF2-40B4-BE49-F238E27FC236}">
                  <a16:creationId xmlns:a16="http://schemas.microsoft.com/office/drawing/2014/main" id="{EAB739F2-7BB0-4F24-BF0D-5D92E6F52B38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80" name="Isosceles Triangle 79">
              <a:extLst>
                <a:ext uri="{FF2B5EF4-FFF2-40B4-BE49-F238E27FC236}">
                  <a16:creationId xmlns:a16="http://schemas.microsoft.com/office/drawing/2014/main" id="{58A6A12B-B857-4AD5-A7F6-2DC11C7B5659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81" name="Isosceles Triangle 80">
              <a:extLst>
                <a:ext uri="{FF2B5EF4-FFF2-40B4-BE49-F238E27FC236}">
                  <a16:creationId xmlns:a16="http://schemas.microsoft.com/office/drawing/2014/main" id="{E2B8EFA8-7FCC-4788-BCA3-58B668E1148F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14D51E86-6E46-4541-9BAC-69E8B4538E2E}"/>
              </a:ext>
            </a:extLst>
          </p:cNvPr>
          <p:cNvGrpSpPr/>
          <p:nvPr userDrawn="1"/>
        </p:nvGrpSpPr>
        <p:grpSpPr>
          <a:xfrm rot="16200000" flipV="1">
            <a:off x="1686952" y="-445457"/>
            <a:ext cx="918658" cy="1768081"/>
            <a:chOff x="10208215" y="409493"/>
            <a:chExt cx="644341" cy="752676"/>
          </a:xfrm>
        </p:grpSpPr>
        <p:sp>
          <p:nvSpPr>
            <p:cNvPr id="83" name="Isosceles Triangle 82">
              <a:extLst>
                <a:ext uri="{FF2B5EF4-FFF2-40B4-BE49-F238E27FC236}">
                  <a16:creationId xmlns:a16="http://schemas.microsoft.com/office/drawing/2014/main" id="{337C7094-3FDD-429F-835A-76E90C8CE3D9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84" name="Isosceles Triangle 83">
              <a:extLst>
                <a:ext uri="{FF2B5EF4-FFF2-40B4-BE49-F238E27FC236}">
                  <a16:creationId xmlns:a16="http://schemas.microsoft.com/office/drawing/2014/main" id="{95F22837-A7FB-490F-96F2-03FAF6647F67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85" name="Isosceles Triangle 84">
              <a:extLst>
                <a:ext uri="{FF2B5EF4-FFF2-40B4-BE49-F238E27FC236}">
                  <a16:creationId xmlns:a16="http://schemas.microsoft.com/office/drawing/2014/main" id="{3A084D3B-27C1-4E71-A014-105256CBE15C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86" name="Isosceles Triangle 85">
              <a:extLst>
                <a:ext uri="{FF2B5EF4-FFF2-40B4-BE49-F238E27FC236}">
                  <a16:creationId xmlns:a16="http://schemas.microsoft.com/office/drawing/2014/main" id="{7C5C06DB-1909-43EC-9204-018D79176452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AC72D7FA-0FC4-4E4D-99C9-912B0D118EF3}"/>
              </a:ext>
            </a:extLst>
          </p:cNvPr>
          <p:cNvGrpSpPr/>
          <p:nvPr userDrawn="1"/>
        </p:nvGrpSpPr>
        <p:grpSpPr>
          <a:xfrm rot="16200000" flipV="1">
            <a:off x="811538" y="-439025"/>
            <a:ext cx="918649" cy="1768081"/>
            <a:chOff x="10208215" y="409493"/>
            <a:chExt cx="644333" cy="752676"/>
          </a:xfrm>
        </p:grpSpPr>
        <p:sp>
          <p:nvSpPr>
            <p:cNvPr id="88" name="Isosceles Triangle 87">
              <a:extLst>
                <a:ext uri="{FF2B5EF4-FFF2-40B4-BE49-F238E27FC236}">
                  <a16:creationId xmlns:a16="http://schemas.microsoft.com/office/drawing/2014/main" id="{FA360DCF-D8CC-416A-8E5F-EC50E9C74639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89" name="Isosceles Triangle 88">
              <a:extLst>
                <a:ext uri="{FF2B5EF4-FFF2-40B4-BE49-F238E27FC236}">
                  <a16:creationId xmlns:a16="http://schemas.microsoft.com/office/drawing/2014/main" id="{64429EA3-ADB9-499F-87AC-EDE1DDAEE4D3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90" name="Isosceles Triangle 89">
              <a:extLst>
                <a:ext uri="{FF2B5EF4-FFF2-40B4-BE49-F238E27FC236}">
                  <a16:creationId xmlns:a16="http://schemas.microsoft.com/office/drawing/2014/main" id="{1F817801-53C7-47AC-AA33-FB746D43D17D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91" name="Isosceles Triangle 90">
              <a:extLst>
                <a:ext uri="{FF2B5EF4-FFF2-40B4-BE49-F238E27FC236}">
                  <a16:creationId xmlns:a16="http://schemas.microsoft.com/office/drawing/2014/main" id="{C868F042-7E5B-40E5-9370-F97230F8A689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E35AC64F-AF01-4120-B7C8-F2C10679639F}"/>
              </a:ext>
            </a:extLst>
          </p:cNvPr>
          <p:cNvGrpSpPr/>
          <p:nvPr userDrawn="1"/>
        </p:nvGrpSpPr>
        <p:grpSpPr>
          <a:xfrm rot="16200000" flipV="1">
            <a:off x="-72505" y="-439015"/>
            <a:ext cx="918658" cy="1768081"/>
            <a:chOff x="10208215" y="409493"/>
            <a:chExt cx="644341" cy="752676"/>
          </a:xfrm>
        </p:grpSpPr>
        <p:sp>
          <p:nvSpPr>
            <p:cNvPr id="93" name="Isosceles Triangle 92">
              <a:extLst>
                <a:ext uri="{FF2B5EF4-FFF2-40B4-BE49-F238E27FC236}">
                  <a16:creationId xmlns:a16="http://schemas.microsoft.com/office/drawing/2014/main" id="{DFDDFEB8-5715-4C4C-A455-A4C0FE9452D5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96" name="Isosceles Triangle 95">
              <a:extLst>
                <a:ext uri="{FF2B5EF4-FFF2-40B4-BE49-F238E27FC236}">
                  <a16:creationId xmlns:a16="http://schemas.microsoft.com/office/drawing/2014/main" id="{C5A112C7-8104-4E78-8F4B-9B21D7DA7C79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97" name="Isosceles Triangle 96">
              <a:extLst>
                <a:ext uri="{FF2B5EF4-FFF2-40B4-BE49-F238E27FC236}">
                  <a16:creationId xmlns:a16="http://schemas.microsoft.com/office/drawing/2014/main" id="{65E9C00E-0508-4CB4-BE59-BA2B64722C07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98" name="Isosceles Triangle 97">
              <a:extLst>
                <a:ext uri="{FF2B5EF4-FFF2-40B4-BE49-F238E27FC236}">
                  <a16:creationId xmlns:a16="http://schemas.microsoft.com/office/drawing/2014/main" id="{C0792DD9-8B47-4EE0-A415-AFD29B0ED1A3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591A8C2C-48E7-4762-BEA7-DDCE2E1B4849}"/>
              </a:ext>
            </a:extLst>
          </p:cNvPr>
          <p:cNvGrpSpPr/>
          <p:nvPr userDrawn="1"/>
        </p:nvGrpSpPr>
        <p:grpSpPr>
          <a:xfrm rot="16200000" flipV="1">
            <a:off x="-941349" y="-439038"/>
            <a:ext cx="918649" cy="1768081"/>
            <a:chOff x="10208215" y="409493"/>
            <a:chExt cx="644333" cy="752676"/>
          </a:xfrm>
        </p:grpSpPr>
        <p:sp>
          <p:nvSpPr>
            <p:cNvPr id="100" name="Isosceles Triangle 99">
              <a:extLst>
                <a:ext uri="{FF2B5EF4-FFF2-40B4-BE49-F238E27FC236}">
                  <a16:creationId xmlns:a16="http://schemas.microsoft.com/office/drawing/2014/main" id="{221DB37C-C04E-4766-A227-2F1801B739E2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01" name="Isosceles Triangle 100">
              <a:extLst>
                <a:ext uri="{FF2B5EF4-FFF2-40B4-BE49-F238E27FC236}">
                  <a16:creationId xmlns:a16="http://schemas.microsoft.com/office/drawing/2014/main" id="{8D27102B-D75D-415B-9D9B-A599C6782508}"/>
                </a:ext>
              </a:extLst>
            </p:cNvPr>
            <p:cNvSpPr/>
            <p:nvPr userDrawn="1"/>
          </p:nvSpPr>
          <p:spPr>
            <a:xfrm rot="5400000">
              <a:off x="10504609" y="622121"/>
              <a:ext cx="373711" cy="322165"/>
            </a:xfrm>
            <a:prstGeom prst="triangle">
              <a:avLst/>
            </a:prstGeom>
            <a:solidFill>
              <a:srgbClr val="5A2DA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02" name="Isosceles Triangle 101">
              <a:extLst>
                <a:ext uri="{FF2B5EF4-FFF2-40B4-BE49-F238E27FC236}">
                  <a16:creationId xmlns:a16="http://schemas.microsoft.com/office/drawing/2014/main" id="{B6BB37B2-15FA-4352-83B1-DB7A05533DF5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03" name="Isosceles Triangle 102">
              <a:extLst>
                <a:ext uri="{FF2B5EF4-FFF2-40B4-BE49-F238E27FC236}">
                  <a16:creationId xmlns:a16="http://schemas.microsoft.com/office/drawing/2014/main" id="{3CA67A55-CFE5-4B54-BF3B-716C01A55582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BDA4E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E82E92B1-BB65-4949-AAEE-459BE7C01710}"/>
              </a:ext>
            </a:extLst>
          </p:cNvPr>
          <p:cNvGrpSpPr/>
          <p:nvPr userDrawn="1"/>
        </p:nvGrpSpPr>
        <p:grpSpPr>
          <a:xfrm rot="16200000" flipV="1">
            <a:off x="-1825388" y="-439028"/>
            <a:ext cx="918658" cy="1768081"/>
            <a:chOff x="10208215" y="409493"/>
            <a:chExt cx="644341" cy="752676"/>
          </a:xfrm>
        </p:grpSpPr>
        <p:sp>
          <p:nvSpPr>
            <p:cNvPr id="105" name="Isosceles Triangle 104">
              <a:extLst>
                <a:ext uri="{FF2B5EF4-FFF2-40B4-BE49-F238E27FC236}">
                  <a16:creationId xmlns:a16="http://schemas.microsoft.com/office/drawing/2014/main" id="{D80964BA-645A-4E2A-ABE4-CF4E2E07549B}"/>
                </a:ext>
              </a:extLst>
            </p:cNvPr>
            <p:cNvSpPr/>
            <p:nvPr userDrawn="1"/>
          </p:nvSpPr>
          <p:spPr>
            <a:xfrm rot="16200000">
              <a:off x="10504610" y="435266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06" name="Isosceles Triangle 105">
              <a:extLst>
                <a:ext uri="{FF2B5EF4-FFF2-40B4-BE49-F238E27FC236}">
                  <a16:creationId xmlns:a16="http://schemas.microsoft.com/office/drawing/2014/main" id="{3293C24B-FCF7-4BF1-B1DE-8513FBCAE7BE}"/>
                </a:ext>
              </a:extLst>
            </p:cNvPr>
            <p:cNvSpPr/>
            <p:nvPr userDrawn="1"/>
          </p:nvSpPr>
          <p:spPr>
            <a:xfrm rot="5400000">
              <a:off x="10504618" y="624580"/>
              <a:ext cx="373711" cy="322165"/>
            </a:xfrm>
            <a:prstGeom prst="triangle">
              <a:avLst/>
            </a:prstGeom>
            <a:solidFill>
              <a:srgbClr val="A07BD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07" name="Isosceles Triangle 106">
              <a:extLst>
                <a:ext uri="{FF2B5EF4-FFF2-40B4-BE49-F238E27FC236}">
                  <a16:creationId xmlns:a16="http://schemas.microsoft.com/office/drawing/2014/main" id="{D7A9A175-D52A-4A9D-9EE7-F54A027050F7}"/>
                </a:ext>
              </a:extLst>
            </p:cNvPr>
            <p:cNvSpPr/>
            <p:nvPr userDrawn="1"/>
          </p:nvSpPr>
          <p:spPr>
            <a:xfrm rot="16200000">
              <a:off x="10182443" y="622118"/>
              <a:ext cx="373711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  <p:sp>
          <p:nvSpPr>
            <p:cNvPr id="108" name="Isosceles Triangle 107">
              <a:extLst>
                <a:ext uri="{FF2B5EF4-FFF2-40B4-BE49-F238E27FC236}">
                  <a16:creationId xmlns:a16="http://schemas.microsoft.com/office/drawing/2014/main" id="{A1296B77-10AF-41C7-B018-43EB9ED2C4B3}"/>
                </a:ext>
              </a:extLst>
            </p:cNvPr>
            <p:cNvSpPr/>
            <p:nvPr userDrawn="1"/>
          </p:nvSpPr>
          <p:spPr>
            <a:xfrm rot="5400000">
              <a:off x="10179812" y="811600"/>
              <a:ext cx="378972" cy="322165"/>
            </a:xfrm>
            <a:prstGeom prst="triangle">
              <a:avLst/>
            </a:prstGeom>
            <a:solidFill>
              <a:srgbClr val="8151C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44"/>
            </a:p>
          </p:txBody>
        </p:sp>
      </p:grpSp>
      <p:sp>
        <p:nvSpPr>
          <p:cNvPr id="109" name="Shape 6">
            <a:extLst>
              <a:ext uri="{FF2B5EF4-FFF2-40B4-BE49-F238E27FC236}">
                <a16:creationId xmlns:a16="http://schemas.microsoft.com/office/drawing/2014/main" id="{112E3E8F-2179-45C8-84F1-3AF8667A86AE}"/>
              </a:ext>
            </a:extLst>
          </p:cNvPr>
          <p:cNvSpPr/>
          <p:nvPr userDrawn="1"/>
        </p:nvSpPr>
        <p:spPr>
          <a:xfrm>
            <a:off x="-1621986" y="-42937"/>
            <a:ext cx="1630363" cy="1001623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 defTabSz="41073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320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3432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77" r:id="rId2"/>
    <p:sldLayoutId id="2147483681" r:id="rId3"/>
    <p:sldLayoutId id="2147483678" r:id="rId4"/>
    <p:sldLayoutId id="2147483683" r:id="rId5"/>
    <p:sldLayoutId id="2147483684" r:id="rId6"/>
  </p:sldLayoutIdLst>
  <p:transition spd="med"/>
  <p:hf hdr="0" ftr="0" dt="0"/>
  <p:txStyles>
    <p:titleStyle>
      <a:lvl1pPr defTabSz="410730" eaLnBrk="1" hangingPunct="1">
        <a:defRPr sz="4400" b="1">
          <a:solidFill>
            <a:srgbClr val="FFFFFF"/>
          </a:solidFill>
          <a:latin typeface="Arial"/>
          <a:ea typeface="+mn-ea"/>
          <a:cs typeface="Arial"/>
          <a:sym typeface="Gill Sans Light"/>
        </a:defRPr>
      </a:lvl1pPr>
      <a:lvl2pPr indent="160721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2pPr>
      <a:lvl3pPr indent="321441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3pPr>
      <a:lvl4pPr indent="48216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4pPr>
      <a:lvl5pPr indent="64288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5pPr>
      <a:lvl6pPr indent="803603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6pPr>
      <a:lvl7pPr indent="964324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7pPr>
      <a:lvl8pPr indent="1125045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8pPr>
      <a:lvl9pPr indent="1285765" defTabSz="410730" eaLnBrk="1" hangingPunct="1">
        <a:defRPr sz="4781">
          <a:solidFill>
            <a:srgbClr val="FFFFFF"/>
          </a:solidFill>
          <a:latin typeface="+mn-lt"/>
          <a:ea typeface="+mn-ea"/>
          <a:cs typeface="+mn-cs"/>
          <a:sym typeface="Gill Sans Light"/>
        </a:defRPr>
      </a:lvl9pPr>
    </p:titleStyle>
    <p:bodyStyle>
      <a:lvl1pPr marL="625024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2800" b="1"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1pPr>
      <a:lvl2pPr marL="937538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2400" b="1">
          <a:solidFill>
            <a:srgbClr val="191EA2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2pPr>
      <a:lvl3pPr marL="1250050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1800" b="1">
          <a:solidFill>
            <a:srgbClr val="FF4B01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3pPr>
      <a:lvl4pPr marL="1562562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1600" b="1">
          <a:solidFill>
            <a:srgbClr val="7030A0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4pPr>
      <a:lvl5pPr marL="1875074" indent="-401803" defTabSz="410730" eaLnBrk="1" hangingPunct="1">
        <a:spcBef>
          <a:spcPts val="844"/>
        </a:spcBef>
        <a:buSzPct val="100000"/>
        <a:buFont typeface="Wingdings" panose="05000000000000000000" pitchFamily="2" charset="2"/>
        <a:buChar char="§"/>
        <a:defRPr sz="1400" b="1">
          <a:solidFill>
            <a:srgbClr val="00B050"/>
          </a:solidFill>
          <a:latin typeface="Arial" panose="020B0604020202020204" pitchFamily="34" charset="0"/>
          <a:ea typeface="+mn-ea"/>
          <a:cs typeface="Arial" panose="020B0604020202020204" pitchFamily="34" charset="0"/>
          <a:sym typeface="Gill Sans Light"/>
        </a:defRPr>
      </a:lvl5pPr>
      <a:lvl6pPr marL="2125086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6pPr>
      <a:lvl7pPr marL="2375094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7pPr>
      <a:lvl8pPr marL="2625104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8pPr>
      <a:lvl9pPr marL="2875113" indent="-401803" defTabSz="410730" eaLnBrk="1" hangingPunct="1">
        <a:spcBef>
          <a:spcPts val="1687"/>
        </a:spcBef>
        <a:buSzPct val="171000"/>
        <a:buChar char="•"/>
        <a:defRPr sz="2953">
          <a:latin typeface="+mn-lt"/>
          <a:ea typeface="+mn-ea"/>
          <a:cs typeface="+mn-cs"/>
          <a:sym typeface="Gill Sans Light"/>
        </a:defRPr>
      </a:lvl9pPr>
    </p:bodyStyle>
    <p:otherStyle>
      <a:lvl1pPr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indent="160721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indent="321441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indent="48216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indent="64288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indent="803603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6pPr>
      <a:lvl7pPr indent="964324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7pPr>
      <a:lvl8pPr indent="1125045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8pPr>
      <a:lvl9pPr indent="1285765" algn="ctr" defTabSz="410730" eaLnBrk="1" hangingPunct="1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 txBox="1">
            <a:spLocks/>
          </p:cNvSpPr>
          <p:nvPr/>
        </p:nvSpPr>
        <p:spPr>
          <a:xfrm>
            <a:off x="1780032" y="3027570"/>
            <a:ext cx="8650224" cy="1239631"/>
          </a:xfrm>
          <a:prstGeom prst="rect">
            <a:avLst/>
          </a:prstGeom>
        </p:spPr>
        <p:txBody>
          <a:bodyPr/>
          <a:lstStyle>
            <a:lvl1pPr marL="625024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2800" b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1pPr>
            <a:lvl2pPr marL="937538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2400" b="1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2pPr>
            <a:lvl3pPr marL="1250050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1800" b="1">
                <a:solidFill>
                  <a:srgbClr val="FF4B0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3pPr>
            <a:lvl4pPr marL="1562562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1600" b="1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4pPr>
            <a:lvl5pPr marL="1875074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1400" b="1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marL="223221" indent="0" algn="ctr">
              <a:buNone/>
            </a:pPr>
            <a:r>
              <a:rPr lang="en-US" sz="3200" dirty="0"/>
              <a:t>Intel </a:t>
            </a:r>
            <a:r>
              <a:rPr lang="en-US" sz="3200" dirty="0" err="1"/>
              <a:t>DevCloud</a:t>
            </a:r>
            <a:r>
              <a:rPr lang="en-US" sz="3200" dirty="0"/>
              <a:t> Training Module</a:t>
            </a:r>
          </a:p>
          <a:p>
            <a:pPr marL="223221" indent="0" algn="ctr">
              <a:buNone/>
            </a:pPr>
            <a:r>
              <a:rPr lang="en-US" u="sng" dirty="0"/>
              <a:t>FPGA Timing Optimization</a:t>
            </a:r>
          </a:p>
          <a:p>
            <a:pPr marL="223221" indent="0" algn="ctr">
              <a:buNone/>
            </a:pPr>
            <a:r>
              <a:rPr lang="en-US" i="1" dirty="0" err="1"/>
              <a:t>Misc</a:t>
            </a:r>
            <a:r>
              <a:rPr lang="en-US" i="1"/>
              <a:t> FSM(D) </a:t>
            </a:r>
            <a:r>
              <a:rPr lang="en-US" i="1" dirty="0"/>
              <a:t>Timing Tips</a:t>
            </a:r>
          </a:p>
          <a:p>
            <a:pPr marL="223221" indent="0" algn="ctr">
              <a:buNone/>
            </a:pPr>
            <a:endParaRPr lang="en-US" u="sng" dirty="0"/>
          </a:p>
        </p:txBody>
      </p:sp>
      <p:sp>
        <p:nvSpPr>
          <p:cNvPr id="3" name="Text Placeholder 3"/>
          <p:cNvSpPr txBox="1">
            <a:spLocks/>
          </p:cNvSpPr>
          <p:nvPr/>
        </p:nvSpPr>
        <p:spPr>
          <a:xfrm>
            <a:off x="2001642" y="4946872"/>
            <a:ext cx="8205788" cy="1831647"/>
          </a:xfrm>
          <a:prstGeom prst="rect">
            <a:avLst/>
          </a:prstGeom>
        </p:spPr>
        <p:txBody>
          <a:bodyPr/>
          <a:lstStyle>
            <a:lvl1pPr marL="625024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2800" b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1pPr>
            <a:lvl2pPr marL="937538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2400" b="1">
                <a:solidFill>
                  <a:srgbClr val="191EA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2pPr>
            <a:lvl3pPr marL="1250050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1800" b="1">
                <a:solidFill>
                  <a:srgbClr val="FF4B0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3pPr>
            <a:lvl4pPr marL="1562562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1600" b="1">
                <a:solidFill>
                  <a:srgbClr val="7030A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4pPr>
            <a:lvl5pPr marL="1875074" indent="-401803" defTabSz="410730" eaLnBrk="1" hangingPunct="1">
              <a:spcBef>
                <a:spcPts val="844"/>
              </a:spcBef>
              <a:buSzPct val="100000"/>
              <a:buFont typeface="Wingdings" panose="05000000000000000000" pitchFamily="2" charset="2"/>
              <a:buChar char="§"/>
              <a:defRPr sz="1400" b="1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Gill Sans Light"/>
              </a:defRPr>
            </a:lvl5pPr>
            <a:lvl6pPr marL="2125086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6pPr>
            <a:lvl7pPr marL="237509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7pPr>
            <a:lvl8pPr marL="2625104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8pPr>
            <a:lvl9pPr marL="2875113" indent="-401803" defTabSz="410730" eaLnBrk="1" hangingPunct="1">
              <a:spcBef>
                <a:spcPts val="1687"/>
              </a:spcBef>
              <a:buSzPct val="171000"/>
              <a:buChar char="•"/>
              <a:defRPr sz="2953"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marL="223221" indent="0" algn="ctr">
              <a:spcBef>
                <a:spcPts val="0"/>
              </a:spcBef>
              <a:buNone/>
            </a:pPr>
            <a:r>
              <a:rPr lang="en-US" sz="2000" dirty="0"/>
              <a:t>Greg Stitt</a:t>
            </a:r>
          </a:p>
          <a:p>
            <a:pPr marL="223221" indent="0" algn="ctr">
              <a:spcBef>
                <a:spcPts val="0"/>
              </a:spcBef>
              <a:buNone/>
            </a:pPr>
            <a:r>
              <a:rPr lang="en-US" sz="2000" dirty="0"/>
              <a:t>Professor</a:t>
            </a:r>
          </a:p>
          <a:p>
            <a:pPr marL="223221" indent="0" algn="ctr">
              <a:spcBef>
                <a:spcPts val="0"/>
              </a:spcBef>
              <a:buNone/>
            </a:pPr>
            <a:r>
              <a:rPr lang="en-US" sz="2000" dirty="0"/>
              <a:t>Department of Electrical and Computer Engineering</a:t>
            </a:r>
            <a:endParaRPr lang="en-US" sz="2000" b="0" dirty="0"/>
          </a:p>
          <a:p>
            <a:pPr marL="223221" indent="0" algn="ctr">
              <a:spcBef>
                <a:spcPts val="0"/>
              </a:spcBef>
              <a:buNone/>
            </a:pPr>
            <a:r>
              <a:rPr lang="en-US" sz="2000" dirty="0"/>
              <a:t>University of Florida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964" y="6256539"/>
            <a:ext cx="2606040" cy="521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00450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30D780C-5748-437D-A18A-C6AF9F45D09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Only do an assignment on a transition if necessary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A409FEF-A7C0-48BE-869C-1EE3D0C30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FSM(D) Timing Optimizations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5AFC1E-EB49-4245-8654-C22A5BFCFE57}"/>
              </a:ext>
            </a:extLst>
          </p:cNvPr>
          <p:cNvSpPr txBox="1"/>
          <p:nvPr/>
        </p:nvSpPr>
        <p:spPr>
          <a:xfrm>
            <a:off x="1463338" y="1756728"/>
            <a:ext cx="4574961" cy="204158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case (</a:t>
            </a:r>
            <a:r>
              <a:rPr kumimoji="0" lang="en-US" sz="1400" b="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state_r</a:t>
            </a: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)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    START : begin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        if ({</a:t>
            </a:r>
            <a:r>
              <a:rPr kumimoji="0" lang="en-US" sz="1400" b="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a,b,c,d</a:t>
            </a: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} == 4'b1) begin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            </a:t>
            </a:r>
            <a:r>
              <a:rPr kumimoji="0" lang="en-US" sz="1400" b="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count_r</a:t>
            </a: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 &lt;= COUNT_BITS'(1);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            </a:t>
            </a:r>
            <a:r>
              <a:rPr kumimoji="0" lang="en-US" sz="1400" b="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done_r</a:t>
            </a: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 &lt;= 1'b0;		 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            </a:t>
            </a:r>
            <a:r>
              <a:rPr kumimoji="0" lang="en-US" sz="1400" b="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state_r</a:t>
            </a: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 &lt;= COMPUTE;		 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        end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    end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…..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ourier New" panose="02070309020205020404" pitchFamily="49" charset="0"/>
              <a:cs typeface="Courier New" panose="02070309020205020404" pitchFamily="49" charset="0"/>
              <a:sym typeface="Helvetica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ED08C61-5B95-4C42-BBAB-9B5151B9F399}"/>
              </a:ext>
            </a:extLst>
          </p:cNvPr>
          <p:cNvSpPr/>
          <p:nvPr/>
        </p:nvSpPr>
        <p:spPr>
          <a:xfrm>
            <a:off x="1078638" y="4632200"/>
            <a:ext cx="1216240" cy="470517"/>
          </a:xfrm>
          <a:prstGeom prst="roundRect">
            <a:avLst/>
          </a:prstGeom>
          <a:solidFill>
            <a:schemeClr val="bg2"/>
          </a:solidFill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0" rIns="50800" bIns="0" numCol="1" spcCol="38100" rtlCol="0" anchor="t" anchorCtr="0">
            <a:no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spc="0" normalizeH="0" baseline="-2500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Arial" panose="020B0604020202020204" pitchFamily="34" charset="0"/>
                <a:ea typeface="Gill Sans"/>
                <a:cs typeface="Arial" panose="020B0604020202020204" pitchFamily="34" charset="0"/>
                <a:sym typeface="Gill Sans"/>
              </a:rPr>
              <a:t>count_r</a:t>
            </a:r>
            <a:endParaRPr kumimoji="0" lang="en-US" sz="2400" b="0" i="1" u="none" strike="noStrike" cap="none" spc="0" normalizeH="0" baseline="-2500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Arial" panose="020B0604020202020204" pitchFamily="34" charset="0"/>
              <a:ea typeface="Gill Sans"/>
              <a:cs typeface="Arial" panose="020B0604020202020204" pitchFamily="34" charset="0"/>
              <a:sym typeface="Gill Sans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1B4567F-90FF-4E15-AB05-0053F0CDC020}"/>
              </a:ext>
            </a:extLst>
          </p:cNvPr>
          <p:cNvCxnSpPr>
            <a:cxnSpLocks/>
            <a:endCxn id="5" idx="3"/>
          </p:cNvCxnSpPr>
          <p:nvPr/>
        </p:nvCxnSpPr>
        <p:spPr>
          <a:xfrm flipH="1">
            <a:off x="2294878" y="4867459"/>
            <a:ext cx="470517" cy="0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79007964-0297-47FF-A7F5-A95797E0DBB7}"/>
              </a:ext>
            </a:extLst>
          </p:cNvPr>
          <p:cNvSpPr txBox="1"/>
          <p:nvPr/>
        </p:nvSpPr>
        <p:spPr>
          <a:xfrm>
            <a:off x="2927874" y="4060949"/>
            <a:ext cx="243210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000000"/>
                </a:solidFill>
              </a:rPr>
              <a:t>a</a:t>
            </a: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365EA24-1A40-4EE6-8D93-1D2F63958E3E}"/>
              </a:ext>
            </a:extLst>
          </p:cNvPr>
          <p:cNvSpPr txBox="1"/>
          <p:nvPr/>
        </p:nvSpPr>
        <p:spPr>
          <a:xfrm>
            <a:off x="5046142" y="4045413"/>
            <a:ext cx="121557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state_r</a:t>
            </a:r>
            <a:r>
              <a:rPr lang="en-US" sz="1600" dirty="0">
                <a:solidFill>
                  <a:srgbClr val="000000"/>
                </a:solidFill>
              </a:rPr>
              <a:t>[0]</a:t>
            </a: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40015921-C464-41F7-8C50-E24568681A3C}"/>
              </a:ext>
            </a:extLst>
          </p:cNvPr>
          <p:cNvSpPr/>
          <p:nvPr/>
        </p:nvSpPr>
        <p:spPr>
          <a:xfrm>
            <a:off x="2756517" y="4659595"/>
            <a:ext cx="3033409" cy="470517"/>
          </a:xfrm>
          <a:prstGeom prst="roundRect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0" rIns="50800" bIns="0" numCol="1" spcCol="38100" rtlCol="0" anchor="t" anchorCtr="0">
            <a:no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spc="0" normalizeH="0" baseline="-25000" dirty="0">
                <a:ln>
                  <a:noFill/>
                </a:ln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Arial" panose="020B0604020202020204" pitchFamily="34" charset="0"/>
                <a:ea typeface="Gill Sans"/>
                <a:cs typeface="Arial" panose="020B0604020202020204" pitchFamily="34" charset="0"/>
                <a:sym typeface="Gill Sans"/>
              </a:rPr>
              <a:t>AND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AA3B94F9-8209-4F66-9D28-11432B5E1CC8}"/>
              </a:ext>
            </a:extLst>
          </p:cNvPr>
          <p:cNvCxnSpPr>
            <a:cxnSpLocks/>
          </p:cNvCxnSpPr>
          <p:nvPr/>
        </p:nvCxnSpPr>
        <p:spPr>
          <a:xfrm>
            <a:off x="3049479" y="4440647"/>
            <a:ext cx="0" cy="218948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B308A082-D358-42FA-98B2-B88A03788D1F}"/>
              </a:ext>
            </a:extLst>
          </p:cNvPr>
          <p:cNvCxnSpPr>
            <a:cxnSpLocks/>
          </p:cNvCxnSpPr>
          <p:nvPr/>
        </p:nvCxnSpPr>
        <p:spPr>
          <a:xfrm>
            <a:off x="3613748" y="4447261"/>
            <a:ext cx="0" cy="218948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CC462163-4829-47B9-AA91-F0797D0E3146}"/>
              </a:ext>
            </a:extLst>
          </p:cNvPr>
          <p:cNvCxnSpPr>
            <a:cxnSpLocks/>
          </p:cNvCxnSpPr>
          <p:nvPr/>
        </p:nvCxnSpPr>
        <p:spPr>
          <a:xfrm>
            <a:off x="4178017" y="4447261"/>
            <a:ext cx="0" cy="218948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F0A942CF-B3B9-48B6-8EB9-D342E5FCAC09}"/>
              </a:ext>
            </a:extLst>
          </p:cNvPr>
          <p:cNvCxnSpPr>
            <a:cxnSpLocks/>
          </p:cNvCxnSpPr>
          <p:nvPr/>
        </p:nvCxnSpPr>
        <p:spPr>
          <a:xfrm>
            <a:off x="4742286" y="4447261"/>
            <a:ext cx="0" cy="218948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188423AD-5F54-41FA-9058-4678A71C1095}"/>
              </a:ext>
            </a:extLst>
          </p:cNvPr>
          <p:cNvCxnSpPr>
            <a:cxnSpLocks/>
          </p:cNvCxnSpPr>
          <p:nvPr/>
        </p:nvCxnSpPr>
        <p:spPr>
          <a:xfrm>
            <a:off x="5306553" y="4447261"/>
            <a:ext cx="0" cy="218948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7F214F12-01E7-4B2C-B016-9947F0C880C0}"/>
              </a:ext>
            </a:extLst>
          </p:cNvPr>
          <p:cNvSpPr txBox="1"/>
          <p:nvPr/>
        </p:nvSpPr>
        <p:spPr>
          <a:xfrm>
            <a:off x="3507609" y="4060949"/>
            <a:ext cx="243210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000000"/>
                </a:solidFill>
              </a:rPr>
              <a:t>b</a:t>
            </a: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C3B27BB5-3016-45B8-905E-328691C51E88}"/>
              </a:ext>
            </a:extLst>
          </p:cNvPr>
          <p:cNvSpPr txBox="1"/>
          <p:nvPr/>
        </p:nvSpPr>
        <p:spPr>
          <a:xfrm>
            <a:off x="4072638" y="4060949"/>
            <a:ext cx="243210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000000"/>
                </a:solidFill>
              </a:rPr>
              <a:t>c</a:t>
            </a: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C470C3A2-2472-4EAD-97DF-58E22C8CB991}"/>
              </a:ext>
            </a:extLst>
          </p:cNvPr>
          <p:cNvSpPr txBox="1"/>
          <p:nvPr/>
        </p:nvSpPr>
        <p:spPr>
          <a:xfrm>
            <a:off x="4635256" y="4045412"/>
            <a:ext cx="243210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d</a:t>
            </a: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338BA953-9DB0-4600-B8D6-98AFFF3EA6D0}"/>
              </a:ext>
            </a:extLst>
          </p:cNvPr>
          <p:cNvSpPr txBox="1"/>
          <p:nvPr/>
        </p:nvSpPr>
        <p:spPr>
          <a:xfrm>
            <a:off x="7084382" y="1756722"/>
            <a:ext cx="4574961" cy="204158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case (</a:t>
            </a:r>
            <a:r>
              <a:rPr kumimoji="0" lang="en-US" sz="1400" b="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state_r</a:t>
            </a: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)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    START : begin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sz="1400" b="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count_r</a:t>
            </a: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 &lt;= COUNT_BITS'(1);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        if ({</a:t>
            </a:r>
            <a:r>
              <a:rPr kumimoji="0" lang="en-US" sz="1400" b="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a,b,c,d</a:t>
            </a: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} == 4'b1) begin            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            </a:t>
            </a:r>
            <a:r>
              <a:rPr kumimoji="0" lang="en-US" sz="1400" b="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done_r</a:t>
            </a: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 &lt;= 1'b0;		 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            </a:t>
            </a:r>
            <a:r>
              <a:rPr kumimoji="0" lang="en-US" sz="1400" b="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state_r</a:t>
            </a: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 &lt;= COMPUTE;		 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        end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    end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…..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ourier New" panose="02070309020205020404" pitchFamily="49" charset="0"/>
              <a:cs typeface="Courier New" panose="02070309020205020404" pitchFamily="49" charset="0"/>
              <a:sym typeface="Helvetica"/>
            </a:endParaRPr>
          </a:p>
        </p:txBody>
      </p:sp>
      <p:sp>
        <p:nvSpPr>
          <p:cNvPr id="83" name="Rectangle: Rounded Corners 82">
            <a:extLst>
              <a:ext uri="{FF2B5EF4-FFF2-40B4-BE49-F238E27FC236}">
                <a16:creationId xmlns:a16="http://schemas.microsoft.com/office/drawing/2014/main" id="{50E5F0F2-35FE-4B53-8F23-D46958E0BE68}"/>
              </a:ext>
            </a:extLst>
          </p:cNvPr>
          <p:cNvSpPr/>
          <p:nvPr/>
        </p:nvSpPr>
        <p:spPr>
          <a:xfrm>
            <a:off x="7560817" y="4632200"/>
            <a:ext cx="1216240" cy="470517"/>
          </a:xfrm>
          <a:prstGeom prst="roundRect">
            <a:avLst/>
          </a:prstGeom>
          <a:solidFill>
            <a:schemeClr val="bg2"/>
          </a:solidFill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0" rIns="50800" bIns="0" numCol="1" spcCol="38100" rtlCol="0" anchor="t" anchorCtr="0">
            <a:no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spc="0" normalizeH="0" baseline="-2500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Arial" panose="020B0604020202020204" pitchFamily="34" charset="0"/>
                <a:ea typeface="Gill Sans"/>
                <a:cs typeface="Arial" panose="020B0604020202020204" pitchFamily="34" charset="0"/>
                <a:sym typeface="Gill Sans"/>
              </a:rPr>
              <a:t>count_r</a:t>
            </a:r>
            <a:endParaRPr kumimoji="0" lang="en-US" sz="2400" b="0" i="1" u="none" strike="noStrike" cap="none" spc="0" normalizeH="0" baseline="-2500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Arial" panose="020B0604020202020204" pitchFamily="34" charset="0"/>
              <a:ea typeface="Gill Sans"/>
              <a:cs typeface="Arial" panose="020B0604020202020204" pitchFamily="34" charset="0"/>
              <a:sym typeface="Gill Sans"/>
            </a:endParaRPr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D778FE3C-3981-48A3-B8E5-61948EDFCC48}"/>
              </a:ext>
            </a:extLst>
          </p:cNvPr>
          <p:cNvCxnSpPr>
            <a:cxnSpLocks/>
            <a:endCxn id="83" idx="3"/>
          </p:cNvCxnSpPr>
          <p:nvPr/>
        </p:nvCxnSpPr>
        <p:spPr>
          <a:xfrm flipH="1">
            <a:off x="8777057" y="4867459"/>
            <a:ext cx="470517" cy="0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85" name="TextBox 84">
            <a:extLst>
              <a:ext uri="{FF2B5EF4-FFF2-40B4-BE49-F238E27FC236}">
                <a16:creationId xmlns:a16="http://schemas.microsoft.com/office/drawing/2014/main" id="{CD192736-D4E4-4CC8-BC02-40177E6A2370}"/>
              </a:ext>
            </a:extLst>
          </p:cNvPr>
          <p:cNvSpPr txBox="1"/>
          <p:nvPr/>
        </p:nvSpPr>
        <p:spPr>
          <a:xfrm>
            <a:off x="9332371" y="4666209"/>
            <a:ext cx="121557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state_r</a:t>
            </a:r>
            <a:r>
              <a:rPr lang="en-US" sz="1600" dirty="0">
                <a:solidFill>
                  <a:srgbClr val="000000"/>
                </a:solidFill>
              </a:rPr>
              <a:t>[0]</a:t>
            </a: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F5A25BC9-F7B9-4048-957B-9B00CC1CA065}"/>
              </a:ext>
            </a:extLst>
          </p:cNvPr>
          <p:cNvCxnSpPr/>
          <p:nvPr/>
        </p:nvCxnSpPr>
        <p:spPr>
          <a:xfrm>
            <a:off x="6560595" y="1756722"/>
            <a:ext cx="0" cy="4182439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ysDash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88" name="TextBox 87">
            <a:extLst>
              <a:ext uri="{FF2B5EF4-FFF2-40B4-BE49-F238E27FC236}">
                <a16:creationId xmlns:a16="http://schemas.microsoft.com/office/drawing/2014/main" id="{C763DB0C-0A22-4F29-A3A9-0B28EF9C05D1}"/>
              </a:ext>
            </a:extLst>
          </p:cNvPr>
          <p:cNvSpPr txBox="1"/>
          <p:nvPr/>
        </p:nvSpPr>
        <p:spPr>
          <a:xfrm>
            <a:off x="1176130" y="5328769"/>
            <a:ext cx="4262091" cy="59503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If FPGA doesn’t have a 5-input LUT, requires a hierarchy of smaller </a:t>
            </a:r>
            <a:r>
              <a:rPr lang="en-US" sz="1600" dirty="0">
                <a:solidFill>
                  <a:srgbClr val="000000"/>
                </a:solidFill>
              </a:rPr>
              <a:t>LUTS =&gt; </a:t>
            </a:r>
            <a:r>
              <a:rPr lang="en-US" sz="1600" b="1" i="1" dirty="0">
                <a:solidFill>
                  <a:srgbClr val="000000"/>
                </a:solidFill>
              </a:rPr>
              <a:t>extra delay</a:t>
            </a:r>
            <a:endParaRPr kumimoji="0" lang="en-US" sz="1200" b="1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53B2DD6-E75A-45FF-949B-AE94598F94DB}"/>
              </a:ext>
            </a:extLst>
          </p:cNvPr>
          <p:cNvSpPr txBox="1"/>
          <p:nvPr/>
        </p:nvSpPr>
        <p:spPr>
          <a:xfrm>
            <a:off x="5046142" y="6239345"/>
            <a:ext cx="7180961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*Assumes one-hot state encoding and that </a:t>
            </a:r>
            <a:r>
              <a:rPr kumimoji="0" lang="en-US" sz="1600" b="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state_r</a:t>
            </a:r>
            <a:r>
              <a:rPr kumimoji="0" lang="en-US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[0] corresponds to START</a:t>
            </a:r>
            <a:endParaRPr kumimoji="0" lang="en-US" sz="1200" b="1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32B6BE83-360D-43DD-B75E-3C6E94FBE453}"/>
              </a:ext>
            </a:extLst>
          </p:cNvPr>
          <p:cNvSpPr txBox="1"/>
          <p:nvPr/>
        </p:nvSpPr>
        <p:spPr>
          <a:xfrm>
            <a:off x="2382528" y="4467912"/>
            <a:ext cx="377123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en</a:t>
            </a:r>
            <a:endParaRPr kumimoji="0" lang="en-US" sz="12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927A1CE5-C657-41D5-95B9-39AFAE04D73C}"/>
              </a:ext>
            </a:extLst>
          </p:cNvPr>
          <p:cNvSpPr txBox="1"/>
          <p:nvPr/>
        </p:nvSpPr>
        <p:spPr>
          <a:xfrm>
            <a:off x="8900450" y="4485188"/>
            <a:ext cx="377123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en</a:t>
            </a:r>
            <a:endParaRPr kumimoji="0" lang="en-US" sz="12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843909615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30D780C-5748-437D-A18A-C6AF9F45D09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Don’t assign a register in a state if the assignment isn’t needed</a:t>
            </a:r>
          </a:p>
          <a:p>
            <a:pPr lvl="1"/>
            <a:r>
              <a:rPr lang="en-US" dirty="0"/>
              <a:t>Each state where register is assigned becomes part of enable and/or mux logic</a:t>
            </a:r>
          </a:p>
          <a:p>
            <a:pPr lvl="1"/>
            <a:r>
              <a:rPr lang="en-US" dirty="0"/>
              <a:t>Usually happens from repeated clearing of register in multiple states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A409FEF-A7C0-48BE-869C-1EE3D0C30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FSM(D) Timing Optimizations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338BA953-9DB0-4600-B8D6-98AFFF3EA6D0}"/>
              </a:ext>
            </a:extLst>
          </p:cNvPr>
          <p:cNvSpPr txBox="1"/>
          <p:nvPr/>
        </p:nvSpPr>
        <p:spPr>
          <a:xfrm>
            <a:off x="641454" y="2640221"/>
            <a:ext cx="4574961" cy="3334246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case (</a:t>
            </a:r>
            <a:r>
              <a:rPr kumimoji="0" lang="en-US" sz="1400" b="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state_r</a:t>
            </a: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)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    STATE0 :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begin 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        </a:t>
            </a:r>
            <a:r>
              <a:rPr kumimoji="0" lang="en-US" sz="1400" b="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count_r</a:t>
            </a: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 &lt;= COUNT_BITS'(0);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ourier New" panose="02070309020205020404" pitchFamily="49" charset="0"/>
              <a:cs typeface="Courier New" panose="02070309020205020404" pitchFamily="49" charset="0"/>
              <a:sym typeface="Helvetica"/>
            </a:endParaRP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state_r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&lt;= STATE1;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	end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STATE1 :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begin 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        </a:t>
            </a:r>
            <a:r>
              <a:rPr kumimoji="0" lang="en-US" sz="1400" b="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count_r</a:t>
            </a: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 &lt;= COUNT_BITS'(1);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ourier New" panose="02070309020205020404" pitchFamily="49" charset="0"/>
              <a:cs typeface="Courier New" panose="02070309020205020404" pitchFamily="49" charset="0"/>
              <a:sym typeface="Helvetica"/>
            </a:endParaRP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state_r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&lt;= COMPUTE;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	end</a:t>
            </a:r>
          </a:p>
          <a:p>
            <a:pPr algn="l" defTabSz="457200" rtl="0" latinLnBrk="1" hangingPunct="0"/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    STATE2 :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begin</a:t>
            </a:r>
          </a:p>
          <a:p>
            <a:pPr algn="l" defTabSz="457200" rtl="0" latinLnBrk="1" hangingPunct="0"/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        </a:t>
            </a:r>
            <a:r>
              <a:rPr kumimoji="0" lang="en-US" sz="1400" b="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count_r</a:t>
            </a: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 &lt;= </a:t>
            </a:r>
            <a:r>
              <a:rPr kumimoji="0" lang="en-US" sz="1400" b="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count_r</a:t>
            </a: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 + 1’b1;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ourier New" panose="02070309020205020404" pitchFamily="49" charset="0"/>
              <a:cs typeface="Courier New" panose="02070309020205020404" pitchFamily="49" charset="0"/>
              <a:sym typeface="Helvetica"/>
            </a:endParaRP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panose="02070309020205020404" pitchFamily="49" charset="0"/>
                <a:cs typeface="Courier New" panose="02070309020205020404" pitchFamily="49" charset="0"/>
                <a:sym typeface="Helvetica"/>
              </a:rPr>
              <a:t>    end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9E48E999-9EF9-42E4-9833-276AECC51317}"/>
              </a:ext>
            </a:extLst>
          </p:cNvPr>
          <p:cNvSpPr/>
          <p:nvPr/>
        </p:nvSpPr>
        <p:spPr>
          <a:xfrm>
            <a:off x="6173891" y="4942926"/>
            <a:ext cx="1216240" cy="470517"/>
          </a:xfrm>
          <a:prstGeom prst="roundRect">
            <a:avLst/>
          </a:prstGeom>
          <a:solidFill>
            <a:schemeClr val="bg2"/>
          </a:solidFill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0" rIns="50800" bIns="0" numCol="1" spcCol="38100" rtlCol="0" anchor="t" anchorCtr="0">
            <a:no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spc="0" normalizeH="0" baseline="-2500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Arial" panose="020B0604020202020204" pitchFamily="34" charset="0"/>
                <a:ea typeface="Gill Sans"/>
                <a:cs typeface="Arial" panose="020B0604020202020204" pitchFamily="34" charset="0"/>
                <a:sym typeface="Gill Sans"/>
              </a:rPr>
              <a:t>count_r</a:t>
            </a:r>
            <a:endParaRPr kumimoji="0" lang="en-US" sz="2400" b="0" i="1" u="none" strike="noStrike" cap="none" spc="0" normalizeH="0" baseline="-25000" dirty="0">
              <a:ln>
                <a:noFill/>
              </a:ln>
              <a:solidFill>
                <a:schemeClr val="tx1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Arial" panose="020B0604020202020204" pitchFamily="34" charset="0"/>
              <a:ea typeface="Gill Sans"/>
              <a:cs typeface="Arial" panose="020B0604020202020204" pitchFamily="34" charset="0"/>
              <a:sym typeface="Gill Sans"/>
            </a:endParaRP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F15C3268-10AF-45E4-B4FC-39B27AC13DFB}"/>
              </a:ext>
            </a:extLst>
          </p:cNvPr>
          <p:cNvCxnSpPr>
            <a:cxnSpLocks/>
            <a:endCxn id="47" idx="3"/>
          </p:cNvCxnSpPr>
          <p:nvPr/>
        </p:nvCxnSpPr>
        <p:spPr>
          <a:xfrm flipH="1">
            <a:off x="7390131" y="5178185"/>
            <a:ext cx="470517" cy="0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A6D217F0-B050-4526-A32A-16F0327D81BC}"/>
              </a:ext>
            </a:extLst>
          </p:cNvPr>
          <p:cNvSpPr txBox="1"/>
          <p:nvPr/>
        </p:nvSpPr>
        <p:spPr>
          <a:xfrm>
            <a:off x="7165693" y="3219245"/>
            <a:ext cx="290664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1</a:t>
            </a: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AA0B66EB-13A6-4D03-B1E2-1CF199B5985C}"/>
              </a:ext>
            </a:extLst>
          </p:cNvPr>
          <p:cNvSpPr/>
          <p:nvPr/>
        </p:nvSpPr>
        <p:spPr>
          <a:xfrm>
            <a:off x="7851770" y="4970321"/>
            <a:ext cx="3033409" cy="470517"/>
          </a:xfrm>
          <a:prstGeom prst="roundRect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0" rIns="50800" bIns="0" numCol="1" spcCol="38100" rtlCol="0" anchor="t" anchorCtr="0">
            <a:no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spc="0" normalizeH="0" baseline="-25000" dirty="0">
                <a:ln>
                  <a:noFill/>
                </a:ln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Arial" panose="020B0604020202020204" pitchFamily="34" charset="0"/>
                <a:ea typeface="Gill Sans"/>
                <a:cs typeface="Arial" panose="020B0604020202020204" pitchFamily="34" charset="0"/>
                <a:sym typeface="Gill Sans"/>
              </a:rPr>
              <a:t>OR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3F5B2FBB-2DE9-44CD-8F94-FCF943797410}"/>
              </a:ext>
            </a:extLst>
          </p:cNvPr>
          <p:cNvCxnSpPr>
            <a:cxnSpLocks/>
          </p:cNvCxnSpPr>
          <p:nvPr/>
        </p:nvCxnSpPr>
        <p:spPr>
          <a:xfrm>
            <a:off x="8144732" y="4751373"/>
            <a:ext cx="0" cy="218948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185D29AE-FF46-4B8A-97A0-70F1E292ABD6}"/>
              </a:ext>
            </a:extLst>
          </p:cNvPr>
          <p:cNvCxnSpPr>
            <a:cxnSpLocks/>
          </p:cNvCxnSpPr>
          <p:nvPr/>
        </p:nvCxnSpPr>
        <p:spPr>
          <a:xfrm>
            <a:off x="9273270" y="4757987"/>
            <a:ext cx="0" cy="218948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263285E9-9107-40F3-9036-4C114AC9148F}"/>
              </a:ext>
            </a:extLst>
          </p:cNvPr>
          <p:cNvCxnSpPr>
            <a:cxnSpLocks/>
          </p:cNvCxnSpPr>
          <p:nvPr/>
        </p:nvCxnSpPr>
        <p:spPr>
          <a:xfrm>
            <a:off x="10401806" y="4757987"/>
            <a:ext cx="0" cy="218948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E5E095EC-AA2F-4BFC-972C-A119DB7B715C}"/>
              </a:ext>
            </a:extLst>
          </p:cNvPr>
          <p:cNvSpPr txBox="1"/>
          <p:nvPr/>
        </p:nvSpPr>
        <p:spPr>
          <a:xfrm>
            <a:off x="7477781" y="4778638"/>
            <a:ext cx="377123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en</a:t>
            </a:r>
            <a:endParaRPr kumimoji="0" lang="en-US" sz="12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13BD736-FEE9-496D-A76B-8524E7A968B0}"/>
              </a:ext>
            </a:extLst>
          </p:cNvPr>
          <p:cNvSpPr txBox="1"/>
          <p:nvPr/>
        </p:nvSpPr>
        <p:spPr>
          <a:xfrm>
            <a:off x="8839277" y="4381110"/>
            <a:ext cx="121557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state_r</a:t>
            </a:r>
            <a:r>
              <a:rPr lang="en-US" sz="1600" dirty="0">
                <a:solidFill>
                  <a:srgbClr val="000000"/>
                </a:solidFill>
              </a:rPr>
              <a:t>[1]</a:t>
            </a: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B35DC8D6-50B4-4ADC-9671-6A9FC20617BA}"/>
              </a:ext>
            </a:extLst>
          </p:cNvPr>
          <p:cNvSpPr txBox="1"/>
          <p:nvPr/>
        </p:nvSpPr>
        <p:spPr>
          <a:xfrm>
            <a:off x="9965968" y="4364633"/>
            <a:ext cx="121557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state_r</a:t>
            </a:r>
            <a:r>
              <a:rPr lang="en-US" sz="1600" dirty="0">
                <a:solidFill>
                  <a:srgbClr val="000000"/>
                </a:solidFill>
              </a:rPr>
              <a:t>[2]</a:t>
            </a: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631DAB27-F215-4314-8A1E-735D704B44F3}"/>
              </a:ext>
            </a:extLst>
          </p:cNvPr>
          <p:cNvCxnSpPr>
            <a:cxnSpLocks/>
            <a:endCxn id="47" idx="0"/>
          </p:cNvCxnSpPr>
          <p:nvPr/>
        </p:nvCxnSpPr>
        <p:spPr>
          <a:xfrm>
            <a:off x="6782011" y="4364633"/>
            <a:ext cx="0" cy="578293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60" name="Flowchart: Manual Operation 59">
            <a:extLst>
              <a:ext uri="{FF2B5EF4-FFF2-40B4-BE49-F238E27FC236}">
                <a16:creationId xmlns:a16="http://schemas.microsoft.com/office/drawing/2014/main" id="{A4212A9C-9933-4A5D-96BD-777606E91D5B}"/>
              </a:ext>
            </a:extLst>
          </p:cNvPr>
          <p:cNvSpPr/>
          <p:nvPr/>
        </p:nvSpPr>
        <p:spPr>
          <a:xfrm>
            <a:off x="5987378" y="3787006"/>
            <a:ext cx="1589265" cy="577601"/>
          </a:xfrm>
          <a:prstGeom prst="flowChartManualOperation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AC103745-8CFD-420A-9887-CB9BAE838158}"/>
              </a:ext>
            </a:extLst>
          </p:cNvPr>
          <p:cNvCxnSpPr>
            <a:cxnSpLocks/>
          </p:cNvCxnSpPr>
          <p:nvPr/>
        </p:nvCxnSpPr>
        <p:spPr>
          <a:xfrm>
            <a:off x="6762369" y="3568058"/>
            <a:ext cx="0" cy="218948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B770E144-BDCD-4361-AE68-7128A71B1F7A}"/>
              </a:ext>
            </a:extLst>
          </p:cNvPr>
          <p:cNvCxnSpPr>
            <a:cxnSpLocks/>
          </p:cNvCxnSpPr>
          <p:nvPr/>
        </p:nvCxnSpPr>
        <p:spPr>
          <a:xfrm>
            <a:off x="7259518" y="3568058"/>
            <a:ext cx="0" cy="218948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1FDF60A8-E058-4944-B5FE-941D41904268}"/>
              </a:ext>
            </a:extLst>
          </p:cNvPr>
          <p:cNvSpPr txBox="1"/>
          <p:nvPr/>
        </p:nvSpPr>
        <p:spPr>
          <a:xfrm>
            <a:off x="7766200" y="4389126"/>
            <a:ext cx="1215577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state_r</a:t>
            </a:r>
            <a:r>
              <a:rPr lang="en-US" sz="1600" dirty="0">
                <a:solidFill>
                  <a:srgbClr val="000000"/>
                </a:solidFill>
              </a:rPr>
              <a:t>[0]</a:t>
            </a: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FC016BE9-C3DD-40CE-AB02-0EE96F593218}"/>
              </a:ext>
            </a:extLst>
          </p:cNvPr>
          <p:cNvSpPr txBox="1"/>
          <p:nvPr/>
        </p:nvSpPr>
        <p:spPr>
          <a:xfrm>
            <a:off x="6673368" y="3208687"/>
            <a:ext cx="290664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0</a:t>
            </a: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cxnSp>
        <p:nvCxnSpPr>
          <p:cNvPr id="65" name="Connector: Elbow 64">
            <a:extLst>
              <a:ext uri="{FF2B5EF4-FFF2-40B4-BE49-F238E27FC236}">
                <a16:creationId xmlns:a16="http://schemas.microsoft.com/office/drawing/2014/main" id="{67A0BC37-85C6-4E55-9B7D-4CF3B2E8775F}"/>
              </a:ext>
            </a:extLst>
          </p:cNvPr>
          <p:cNvCxnSpPr>
            <a:stCxn id="47" idx="2"/>
          </p:cNvCxnSpPr>
          <p:nvPr/>
        </p:nvCxnSpPr>
        <p:spPr>
          <a:xfrm rot="5400000" flipH="1">
            <a:off x="5264901" y="3896334"/>
            <a:ext cx="1924511" cy="1109709"/>
          </a:xfrm>
          <a:prstGeom prst="bentConnector3">
            <a:avLst>
              <a:gd name="adj1" fmla="val -11878"/>
            </a:avLst>
          </a:prstGeom>
          <a:noFill/>
          <a:ln w="381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66" name="Rectangle: Rounded Corners 65">
            <a:extLst>
              <a:ext uri="{FF2B5EF4-FFF2-40B4-BE49-F238E27FC236}">
                <a16:creationId xmlns:a16="http://schemas.microsoft.com/office/drawing/2014/main" id="{AC227FDB-5CC0-4993-AD05-817B18271B91}"/>
              </a:ext>
            </a:extLst>
          </p:cNvPr>
          <p:cNvSpPr/>
          <p:nvPr/>
        </p:nvSpPr>
        <p:spPr>
          <a:xfrm>
            <a:off x="5468700" y="3018416"/>
            <a:ext cx="410036" cy="470517"/>
          </a:xfrm>
          <a:prstGeom prst="roundRect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0" rIns="50800" bIns="0" numCol="1" spcCol="38100" rtlCol="0" anchor="t" anchorCtr="0">
            <a:no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spc="0" normalizeH="0" baseline="-25000" dirty="0">
                <a:ln>
                  <a:noFill/>
                </a:ln>
                <a:solidFill>
                  <a:schemeClr val="tx1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  <a:latin typeface="Arial" panose="020B0604020202020204" pitchFamily="34" charset="0"/>
                <a:ea typeface="Gill Sans"/>
                <a:cs typeface="Arial" panose="020B0604020202020204" pitchFamily="34" charset="0"/>
                <a:sym typeface="Gill Sans"/>
              </a:rPr>
              <a:t>+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2C7BFF4-B253-4A84-9CF3-CEFAFE8A12F7}"/>
              </a:ext>
            </a:extLst>
          </p:cNvPr>
          <p:cNvSpPr txBox="1"/>
          <p:nvPr/>
        </p:nvSpPr>
        <p:spPr>
          <a:xfrm>
            <a:off x="5579194" y="2452100"/>
            <a:ext cx="290664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1</a:t>
            </a: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F149C0F9-C505-4428-9511-9CACC6AA2B03}"/>
              </a:ext>
            </a:extLst>
          </p:cNvPr>
          <p:cNvCxnSpPr>
            <a:cxnSpLocks/>
          </p:cNvCxnSpPr>
          <p:nvPr/>
        </p:nvCxnSpPr>
        <p:spPr>
          <a:xfrm>
            <a:off x="5673019" y="2800913"/>
            <a:ext cx="0" cy="218948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9" name="Connector: Elbow 68">
            <a:extLst>
              <a:ext uri="{FF2B5EF4-FFF2-40B4-BE49-F238E27FC236}">
                <a16:creationId xmlns:a16="http://schemas.microsoft.com/office/drawing/2014/main" id="{B4ACFC14-BFB9-41FC-BC44-55C8D2D115B0}"/>
              </a:ext>
            </a:extLst>
          </p:cNvPr>
          <p:cNvCxnSpPr>
            <a:stCxn id="66" idx="3"/>
          </p:cNvCxnSpPr>
          <p:nvPr/>
        </p:nvCxnSpPr>
        <p:spPr>
          <a:xfrm>
            <a:off x="5878736" y="3253675"/>
            <a:ext cx="466670" cy="533331"/>
          </a:xfrm>
          <a:prstGeom prst="bentConnector2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4" name="Cloud 13">
            <a:extLst>
              <a:ext uri="{FF2B5EF4-FFF2-40B4-BE49-F238E27FC236}">
                <a16:creationId xmlns:a16="http://schemas.microsoft.com/office/drawing/2014/main" id="{F2604124-343C-411C-8895-A98092E11AF8}"/>
              </a:ext>
            </a:extLst>
          </p:cNvPr>
          <p:cNvSpPr/>
          <p:nvPr/>
        </p:nvSpPr>
        <p:spPr>
          <a:xfrm>
            <a:off x="8034292" y="3757482"/>
            <a:ext cx="2636666" cy="519153"/>
          </a:xfrm>
          <a:prstGeom prst="cloud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ECC46BA3-AF60-4807-A530-331A3E203746}"/>
              </a:ext>
            </a:extLst>
          </p:cNvPr>
          <p:cNvCxnSpPr>
            <a:cxnSpLocks/>
          </p:cNvCxnSpPr>
          <p:nvPr/>
        </p:nvCxnSpPr>
        <p:spPr>
          <a:xfrm flipV="1">
            <a:off x="8101560" y="4172513"/>
            <a:ext cx="272428" cy="216613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1DD9393F-13CE-4D4D-B656-C43B054B9A37}"/>
              </a:ext>
            </a:extLst>
          </p:cNvPr>
          <p:cNvCxnSpPr>
            <a:cxnSpLocks/>
            <a:endCxn id="14" idx="1"/>
          </p:cNvCxnSpPr>
          <p:nvPr/>
        </p:nvCxnSpPr>
        <p:spPr>
          <a:xfrm flipV="1">
            <a:off x="9352625" y="4276082"/>
            <a:ext cx="0" cy="175106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A856874B-7756-41F3-AE61-18A6080E11F0}"/>
              </a:ext>
            </a:extLst>
          </p:cNvPr>
          <p:cNvCxnSpPr>
            <a:cxnSpLocks/>
            <a:stCxn id="58" idx="0"/>
          </p:cNvCxnSpPr>
          <p:nvPr/>
        </p:nvCxnSpPr>
        <p:spPr>
          <a:xfrm flipH="1" flipV="1">
            <a:off x="10333609" y="4172513"/>
            <a:ext cx="240148" cy="192120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35632ECD-0D31-40AD-9DE5-60A97FAB67C3}"/>
              </a:ext>
            </a:extLst>
          </p:cNvPr>
          <p:cNvCxnSpPr>
            <a:cxnSpLocks/>
            <a:stCxn id="14" idx="2"/>
            <a:endCxn id="60" idx="3"/>
          </p:cNvCxnSpPr>
          <p:nvPr/>
        </p:nvCxnSpPr>
        <p:spPr>
          <a:xfrm flipH="1">
            <a:off x="7417717" y="4017059"/>
            <a:ext cx="624754" cy="58748"/>
          </a:xfrm>
          <a:prstGeom prst="straightConnector1">
            <a:avLst/>
          </a:prstGeom>
          <a:noFill/>
          <a:ln w="381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1114201805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1B1167B-DA5A-41A1-B097-F09783F50DA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Apply general timing optimization techniques</a:t>
            </a:r>
          </a:p>
          <a:p>
            <a:pPr lvl="1"/>
            <a:r>
              <a:rPr lang="en-US" dirty="0"/>
              <a:t>Don’t chain multiple dependent operations together in a state</a:t>
            </a:r>
          </a:p>
          <a:p>
            <a:pPr lvl="1"/>
            <a:r>
              <a:rPr lang="en-US" dirty="0"/>
              <a:t>Register outputs when control allows for it</a:t>
            </a:r>
          </a:p>
          <a:p>
            <a:pPr lvl="1"/>
            <a:r>
              <a:rPr lang="en-US" dirty="0"/>
              <a:t>Don’t reset everything, only state and validity information</a:t>
            </a:r>
          </a:p>
          <a:p>
            <a:pPr lvl="1"/>
            <a:r>
              <a:rPr lang="en-US" dirty="0"/>
              <a:t>Use register duplication for high fanout</a:t>
            </a:r>
          </a:p>
          <a:p>
            <a:pPr lvl="1"/>
            <a:r>
              <a:rPr lang="en-US" dirty="0"/>
              <a:t>Convert logic inputs to constants wherever possible</a:t>
            </a:r>
          </a:p>
          <a:p>
            <a:pPr lvl="2"/>
            <a:r>
              <a:rPr lang="en-US" dirty="0"/>
              <a:t>e.g., comparing a count with a variable instead of a constant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5A69107-5644-4B65-A837-7D59A8C11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FSM(D) Timing Optimizations</a:t>
            </a:r>
          </a:p>
        </p:txBody>
      </p:sp>
    </p:spTree>
    <p:extLst>
      <p:ext uri="{BB962C8B-B14F-4D97-AF65-F5344CB8AC3E}">
        <p14:creationId xmlns:p14="http://schemas.microsoft.com/office/powerpoint/2010/main" val="3128162401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g Logo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New template wide.pptx" id="{2F7E3479-46E5-4D2F-9C4A-A44092FA6F11}" vid="{9997ABD2-C28D-460D-AECD-CC9F085155FB}"/>
    </a:ext>
  </a:extLst>
</a:theme>
</file>

<file path=ppt/theme/theme2.xml><?xml version="1.0" encoding="utf-8"?>
<a:theme xmlns:a="http://schemas.openxmlformats.org/drawingml/2006/main" name="Text with normal heading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New template wide.pptx" id="{2F7E3479-46E5-4D2F-9C4A-A44092FA6F11}" vid="{9997ABD2-C28D-460D-AECD-CC9F085155FB}"/>
    </a:ext>
  </a:extLst>
</a:theme>
</file>

<file path=ppt/theme/theme3.xml><?xml version="1.0" encoding="utf-8"?>
<a:theme xmlns:a="http://schemas.openxmlformats.org/drawingml/2006/main" name="Fancy Header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New template wide.pptx" id="{2F7E3479-46E5-4D2F-9C4A-A44092FA6F11}" vid="{9997ABD2-C28D-460D-AECD-CC9F085155FB}"/>
    </a:ext>
  </a:extLst>
</a:theme>
</file>

<file path=ppt/theme/theme4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15A10438976445A4F2A564A9063629" ma:contentTypeVersion="6" ma:contentTypeDescription="Create a new document." ma:contentTypeScope="" ma:versionID="45806b5510493321e140864de03fb7ad">
  <xsd:schema xmlns:xsd="http://www.w3.org/2001/XMLSchema" xmlns:xs="http://www.w3.org/2001/XMLSchema" xmlns:p="http://schemas.microsoft.com/office/2006/metadata/properties" xmlns:ns2="63fc63a6-18cf-4814-8dee-b8d6616a2bda" targetNamespace="http://schemas.microsoft.com/office/2006/metadata/properties" ma:root="true" ma:fieldsID="3db532ccb85098a64b7e52bb711c9525" ns2:_="">
    <xsd:import namespace="63fc63a6-18cf-4814-8dee-b8d6616a2b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fc63a6-18cf-4814-8dee-b8d6616a2b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96C1367-8D37-49A1-BF4B-2E9150DA2B52}">
  <ds:schemaRefs>
    <ds:schemaRef ds:uri="http://purl.org/dc/elements/1.1/"/>
    <ds:schemaRef ds:uri="http://www.w3.org/XML/1998/namespace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63fc63a6-18cf-4814-8dee-b8d6616a2bda"/>
    <ds:schemaRef ds:uri="http://purl.org/dc/terms/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39D54C70-8A1F-433D-B3DF-B7287D9E16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5EF2080-A3D2-46D5-AF20-1C20554745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fc63a6-18cf-4814-8dee-b8d6616a2b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FICS template wide</Template>
  <TotalTime>6486</TotalTime>
  <Words>431</Words>
  <Application>Microsoft Office PowerPoint</Application>
  <PresentationFormat>Widescreen</PresentationFormat>
  <Paragraphs>77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Arial</vt:lpstr>
      <vt:lpstr>Courier New</vt:lpstr>
      <vt:lpstr>Gill Sans</vt:lpstr>
      <vt:lpstr>Gill Sans Light</vt:lpstr>
      <vt:lpstr>Helvetica</vt:lpstr>
      <vt:lpstr>Lucida Grande</vt:lpstr>
      <vt:lpstr>Wingdings</vt:lpstr>
      <vt:lpstr>Big Logo</vt:lpstr>
      <vt:lpstr>Text with normal heading</vt:lpstr>
      <vt:lpstr>Fancy Header</vt:lpstr>
      <vt:lpstr>PowerPoint Presentation</vt:lpstr>
      <vt:lpstr>FSM(D) Timing Optimizations</vt:lpstr>
      <vt:lpstr>FSM(D) Timing Optimizations</vt:lpstr>
      <vt:lpstr>FSM(D) Timing Optimizations</vt:lpstr>
    </vt:vector>
  </TitlesOfParts>
  <Company>University of Florida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 PAC Training</dc:title>
  <dc:creator>Greg Stitt</dc:creator>
  <cp:lastModifiedBy>Stitt,Gregory</cp:lastModifiedBy>
  <cp:revision>394</cp:revision>
  <dcterms:created xsi:type="dcterms:W3CDTF">2017-01-16T21:37:43Z</dcterms:created>
  <dcterms:modified xsi:type="dcterms:W3CDTF">2022-02-06T23:10:23Z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0x010100DD15A10438976445A4F2A564A9063629</vt:lpwstr>
  </property>
</Properties>
</file>