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18"/>
  </p:notesMasterIdLst>
  <p:sldIdLst>
    <p:sldId id="321" r:id="rId7"/>
    <p:sldId id="410" r:id="rId8"/>
    <p:sldId id="411" r:id="rId9"/>
    <p:sldId id="412" r:id="rId10"/>
    <p:sldId id="413" r:id="rId11"/>
    <p:sldId id="415" r:id="rId12"/>
    <p:sldId id="416" r:id="rId13"/>
    <p:sldId id="417" r:id="rId14"/>
    <p:sldId id="418" r:id="rId15"/>
    <p:sldId id="419" r:id="rId16"/>
    <p:sldId id="420" r:id="rId17"/>
  </p:sldIdLst>
  <p:sldSz cx="12192000" cy="6858000"/>
  <p:notesSz cx="6858000" cy="914400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321"/>
            <p14:sldId id="410"/>
            <p14:sldId id="411"/>
            <p14:sldId id="412"/>
            <p14:sldId id="413"/>
            <p14:sldId id="415"/>
            <p14:sldId id="416"/>
            <p14:sldId id="417"/>
            <p14:sldId id="418"/>
            <p14:sldId id="419"/>
            <p14:sldId id="4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EA2"/>
    <a:srgbClr val="FF4B01"/>
    <a:srgbClr val="D14C64"/>
    <a:srgbClr val="8151CF"/>
    <a:srgbClr val="BDA4E6"/>
    <a:srgbClr val="5A2DA3"/>
    <a:srgbClr val="FFFFFF"/>
    <a:srgbClr val="F37021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FAB4C-AA88-3C4A-BECA-7495D1BBCA81}" v="1135" dt="2023-01-28T19:45:52.683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53" autoAdjust="0"/>
    <p:restoredTop sz="94607" autoAdjust="0"/>
  </p:normalViewPr>
  <p:slideViewPr>
    <p:cSldViewPr snapToGrid="0">
      <p:cViewPr varScale="1">
        <p:scale>
          <a:sx n="92" d="100"/>
          <a:sy n="92" d="100"/>
        </p:scale>
        <p:origin x="84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45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ward, Cale" userId="e20533ad-01a2-4015-a60e-3fb30981d184" providerId="ADAL" clId="{F75FAB4C-AA88-3C4A-BECA-7495D1BBCA81}"/>
    <pc:docChg chg="undo redo custSel addSld delSld modSld sldOrd modSection">
      <pc:chgData name="Woodward, Cale" userId="e20533ad-01a2-4015-a60e-3fb30981d184" providerId="ADAL" clId="{F75FAB4C-AA88-3C4A-BECA-7495D1BBCA81}" dt="2023-01-28T19:51:07.890" v="2015" actId="20578"/>
      <pc:docMkLst>
        <pc:docMk/>
      </pc:docMkLst>
      <pc:sldChg chg="ord">
        <pc:chgData name="Woodward, Cale" userId="e20533ad-01a2-4015-a60e-3fb30981d184" providerId="ADAL" clId="{F75FAB4C-AA88-3C4A-BECA-7495D1BBCA81}" dt="2023-01-28T19:41:50.052" v="1949" actId="20578"/>
        <pc:sldMkLst>
          <pc:docMk/>
          <pc:sldMk cId="0" sldId="259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6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7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8"/>
        </pc:sldMkLst>
      </pc:sldChg>
      <pc:sldChg chg="modSp mod">
        <pc:chgData name="Woodward, Cale" userId="e20533ad-01a2-4015-a60e-3fb30981d184" providerId="ADAL" clId="{F75FAB4C-AA88-3C4A-BECA-7495D1BBCA81}" dt="2023-01-28T19:43:36.192" v="1970" actId="20577"/>
        <pc:sldMkLst>
          <pc:docMk/>
          <pc:sldMk cId="2704897114" sldId="384"/>
        </pc:sldMkLst>
        <pc:spChg chg="mod">
          <ac:chgData name="Woodward, Cale" userId="e20533ad-01a2-4015-a60e-3fb30981d184" providerId="ADAL" clId="{F75FAB4C-AA88-3C4A-BECA-7495D1BBCA81}" dt="2023-01-28T19:43:36.192" v="1970" actId="20577"/>
          <ac:spMkLst>
            <pc:docMk/>
            <pc:sldMk cId="2704897114" sldId="384"/>
            <ac:spMk id="7" creationId="{BABFDF0B-3F2A-9A0B-06B5-203C948ADC29}"/>
          </ac:spMkLst>
        </pc:spChg>
      </pc:sldChg>
      <pc:sldChg chg="modSp mod">
        <pc:chgData name="Woodward, Cale" userId="e20533ad-01a2-4015-a60e-3fb30981d184" providerId="ADAL" clId="{F75FAB4C-AA88-3C4A-BECA-7495D1BBCA81}" dt="2023-01-28T19:47:49.636" v="2014" actId="20577"/>
        <pc:sldMkLst>
          <pc:docMk/>
          <pc:sldMk cId="1433137191" sldId="385"/>
        </pc:sldMkLst>
        <pc:spChg chg="mod">
          <ac:chgData name="Woodward, Cale" userId="e20533ad-01a2-4015-a60e-3fb30981d184" providerId="ADAL" clId="{F75FAB4C-AA88-3C4A-BECA-7495D1BBCA81}" dt="2023-01-28T19:47:49.636" v="2014" actId="20577"/>
          <ac:spMkLst>
            <pc:docMk/>
            <pc:sldMk cId="1433137191" sldId="385"/>
            <ac:spMk id="7" creationId="{BABFDF0B-3F2A-9A0B-06B5-203C948ADC29}"/>
          </ac:spMkLst>
        </pc:spChg>
      </pc:sldChg>
      <pc:sldChg chg="modSp mod">
        <pc:chgData name="Woodward, Cale" userId="e20533ad-01a2-4015-a60e-3fb30981d184" providerId="ADAL" clId="{F75FAB4C-AA88-3C4A-BECA-7495D1BBCA81}" dt="2023-01-23T18:03:58.848" v="83" actId="20577"/>
        <pc:sldMkLst>
          <pc:docMk/>
          <pc:sldMk cId="521994290" sldId="386"/>
        </pc:sldMkLst>
        <pc:spChg chg="mod">
          <ac:chgData name="Woodward, Cale" userId="e20533ad-01a2-4015-a60e-3fb30981d184" providerId="ADAL" clId="{F75FAB4C-AA88-3C4A-BECA-7495D1BBCA81}" dt="2023-01-23T18:03:58.848" v="83" actId="20577"/>
          <ac:spMkLst>
            <pc:docMk/>
            <pc:sldMk cId="521994290" sldId="386"/>
            <ac:spMk id="7" creationId="{BABFDF0B-3F2A-9A0B-06B5-203C948ADC29}"/>
          </ac:spMkLst>
        </pc:spChg>
      </pc:sldChg>
      <pc:sldChg chg="new del">
        <pc:chgData name="Woodward, Cale" userId="e20533ad-01a2-4015-a60e-3fb30981d184" providerId="ADAL" clId="{F75FAB4C-AA88-3C4A-BECA-7495D1BBCA81}" dt="2023-01-27T17:16:26.099" v="85" actId="2696"/>
        <pc:sldMkLst>
          <pc:docMk/>
          <pc:sldMk cId="505153594" sldId="393"/>
        </pc:sldMkLst>
      </pc:sldChg>
      <pc:sldChg chg="addSp delSp modSp add mod ord modAnim">
        <pc:chgData name="Woodward, Cale" userId="e20533ad-01a2-4015-a60e-3fb30981d184" providerId="ADAL" clId="{F75FAB4C-AA88-3C4A-BECA-7495D1BBCA81}" dt="2023-01-28T19:30:16.410" v="1614" actId="20578"/>
        <pc:sldMkLst>
          <pc:docMk/>
          <pc:sldMk cId="3749602305" sldId="393"/>
        </pc:sldMkLst>
        <pc:spChg chg="mod">
          <ac:chgData name="Woodward, Cale" userId="e20533ad-01a2-4015-a60e-3fb30981d184" providerId="ADAL" clId="{F75FAB4C-AA88-3C4A-BECA-7495D1BBCA81}" dt="2023-01-27T17:20:24.039" v="89"/>
          <ac:spMkLst>
            <pc:docMk/>
            <pc:sldMk cId="3749602305" sldId="393"/>
            <ac:spMk id="5" creationId="{10B025C7-4243-CAD7-41E6-6ADDF17DECCF}"/>
          </ac:spMkLst>
        </pc:spChg>
        <pc:spChg chg="mod">
          <ac:chgData name="Woodward, Cale" userId="e20533ad-01a2-4015-a60e-3fb30981d184" providerId="ADAL" clId="{F75FAB4C-AA88-3C4A-BECA-7495D1BBCA81}" dt="2023-01-27T17:20:24.039" v="89"/>
          <ac:spMkLst>
            <pc:docMk/>
            <pc:sldMk cId="3749602305" sldId="393"/>
            <ac:spMk id="6" creationId="{9AAA32AB-0D8A-2438-3D6B-E7A8AAD6A754}"/>
          </ac:spMkLst>
        </pc:spChg>
        <pc:spChg chg="del mod">
          <ac:chgData name="Woodward, Cale" userId="e20533ad-01a2-4015-a60e-3fb30981d184" providerId="ADAL" clId="{F75FAB4C-AA88-3C4A-BECA-7495D1BBCA81}" dt="2023-01-27T17:16:35.040" v="88" actId="478"/>
          <ac:spMkLst>
            <pc:docMk/>
            <pc:sldMk cId="3749602305" sldId="393"/>
            <ac:spMk id="7" creationId="{BABFDF0B-3F2A-9A0B-06B5-203C948ADC29}"/>
          </ac:spMkLst>
        </pc:spChg>
        <pc:spChg chg="mod">
          <ac:chgData name="Woodward, Cale" userId="e20533ad-01a2-4015-a60e-3fb30981d184" providerId="ADAL" clId="{F75FAB4C-AA88-3C4A-BECA-7495D1BBCA81}" dt="2023-01-27T17:22:20.917" v="96"/>
          <ac:spMkLst>
            <pc:docMk/>
            <pc:sldMk cId="3749602305" sldId="393"/>
            <ac:spMk id="9" creationId="{677B5F77-46D1-19F6-E8C7-A2A3027A07D4}"/>
          </ac:spMkLst>
        </pc:spChg>
        <pc:spChg chg="mod">
          <ac:chgData name="Woodward, Cale" userId="e20533ad-01a2-4015-a60e-3fb30981d184" providerId="ADAL" clId="{F75FAB4C-AA88-3C4A-BECA-7495D1BBCA81}" dt="2023-01-27T17:41:19.563" v="311" actId="20577"/>
          <ac:spMkLst>
            <pc:docMk/>
            <pc:sldMk cId="3749602305" sldId="393"/>
            <ac:spMk id="10" creationId="{7A25BDDD-EFA2-70B2-D37B-81EBACB5E024}"/>
          </ac:spMkLst>
        </pc:spChg>
        <pc:spChg chg="mod">
          <ac:chgData name="Woodward, Cale" userId="e20533ad-01a2-4015-a60e-3fb30981d184" providerId="ADAL" clId="{F75FAB4C-AA88-3C4A-BECA-7495D1BBCA81}" dt="2023-01-27T17:22:48.483" v="103"/>
          <ac:spMkLst>
            <pc:docMk/>
            <pc:sldMk cId="3749602305" sldId="393"/>
            <ac:spMk id="12" creationId="{DA2662B4-690D-94A7-2D58-C99D3391BE5B}"/>
          </ac:spMkLst>
        </pc:spChg>
        <pc:spChg chg="mod">
          <ac:chgData name="Woodward, Cale" userId="e20533ad-01a2-4015-a60e-3fb30981d184" providerId="ADAL" clId="{F75FAB4C-AA88-3C4A-BECA-7495D1BBCA81}" dt="2023-01-27T17:41:22.567" v="314" actId="20577"/>
          <ac:spMkLst>
            <pc:docMk/>
            <pc:sldMk cId="3749602305" sldId="393"/>
            <ac:spMk id="13" creationId="{FBC1F333-1554-DC16-FCD0-6A470DC594E9}"/>
          </ac:spMkLst>
        </pc:spChg>
        <pc:spChg chg="mod">
          <ac:chgData name="Woodward, Cale" userId="e20533ad-01a2-4015-a60e-3fb30981d184" providerId="ADAL" clId="{F75FAB4C-AA88-3C4A-BECA-7495D1BBCA81}" dt="2023-01-27T17:23:02.055" v="107" actId="1076"/>
          <ac:spMkLst>
            <pc:docMk/>
            <pc:sldMk cId="3749602305" sldId="393"/>
            <ac:spMk id="15" creationId="{D9DFA540-E794-359A-5F24-3478122F5204}"/>
          </ac:spMkLst>
        </pc:spChg>
        <pc:spChg chg="mod">
          <ac:chgData name="Woodward, Cale" userId="e20533ad-01a2-4015-a60e-3fb30981d184" providerId="ADAL" clId="{F75FAB4C-AA88-3C4A-BECA-7495D1BBCA81}" dt="2023-01-27T17:41:26.137" v="316" actId="20577"/>
          <ac:spMkLst>
            <pc:docMk/>
            <pc:sldMk cId="3749602305" sldId="393"/>
            <ac:spMk id="16" creationId="{98A35041-E21D-D7F5-DA34-2F67D844DA76}"/>
          </ac:spMkLst>
        </pc:spChg>
        <pc:spChg chg="add mod">
          <ac:chgData name="Woodward, Cale" userId="e20533ad-01a2-4015-a60e-3fb30981d184" providerId="ADAL" clId="{F75FAB4C-AA88-3C4A-BECA-7495D1BBCA81}" dt="2023-01-27T23:42:19.928" v="1014" actId="14100"/>
          <ac:spMkLst>
            <pc:docMk/>
            <pc:sldMk cId="3749602305" sldId="393"/>
            <ac:spMk id="17" creationId="{AB5DE1A1-E7FF-602A-ABDE-D627CD935F18}"/>
          </ac:spMkLst>
        </pc:spChg>
        <pc:spChg chg="add mod">
          <ac:chgData name="Woodward, Cale" userId="e20533ad-01a2-4015-a60e-3fb30981d184" providerId="ADAL" clId="{F75FAB4C-AA88-3C4A-BECA-7495D1BBCA81}" dt="2023-01-27T17:37:29.038" v="262" actId="1076"/>
          <ac:spMkLst>
            <pc:docMk/>
            <pc:sldMk cId="3749602305" sldId="393"/>
            <ac:spMk id="28" creationId="{AC2B9BEF-A3EB-CF9B-A054-CE617BA08B69}"/>
          </ac:spMkLst>
        </pc:spChg>
        <pc:grpChg chg="add mod">
          <ac:chgData name="Woodward, Cale" userId="e20533ad-01a2-4015-a60e-3fb30981d184" providerId="ADAL" clId="{F75FAB4C-AA88-3C4A-BECA-7495D1BBCA81}" dt="2023-01-27T17:23:24.514" v="115" actId="1076"/>
          <ac:grpSpMkLst>
            <pc:docMk/>
            <pc:sldMk cId="3749602305" sldId="393"/>
            <ac:grpSpMk id="3" creationId="{7ADF680B-A024-F261-EBED-E6DB90676548}"/>
          </ac:grpSpMkLst>
        </pc:grpChg>
        <pc:grpChg chg="add mod">
          <ac:chgData name="Woodward, Cale" userId="e20533ad-01a2-4015-a60e-3fb30981d184" providerId="ADAL" clId="{F75FAB4C-AA88-3C4A-BECA-7495D1BBCA81}" dt="2023-01-27T17:22:47.075" v="102" actId="1076"/>
          <ac:grpSpMkLst>
            <pc:docMk/>
            <pc:sldMk cId="3749602305" sldId="393"/>
            <ac:grpSpMk id="8" creationId="{C3900806-B172-C4CA-3FFB-530F1FD3FBD0}"/>
          </ac:grpSpMkLst>
        </pc:grpChg>
        <pc:grpChg chg="add mod">
          <ac:chgData name="Woodward, Cale" userId="e20533ad-01a2-4015-a60e-3fb30981d184" providerId="ADAL" clId="{F75FAB4C-AA88-3C4A-BECA-7495D1BBCA81}" dt="2023-01-27T17:22:55.723" v="104" actId="1076"/>
          <ac:grpSpMkLst>
            <pc:docMk/>
            <pc:sldMk cId="3749602305" sldId="393"/>
            <ac:grpSpMk id="11" creationId="{A80AE0E8-72CE-7125-7040-98B24DEBC7B0}"/>
          </ac:grpSpMkLst>
        </pc:grpChg>
        <pc:grpChg chg="add mod">
          <ac:chgData name="Woodward, Cale" userId="e20533ad-01a2-4015-a60e-3fb30981d184" providerId="ADAL" clId="{F75FAB4C-AA88-3C4A-BECA-7495D1BBCA81}" dt="2023-01-27T17:23:05.750" v="108" actId="1076"/>
          <ac:grpSpMkLst>
            <pc:docMk/>
            <pc:sldMk cId="3749602305" sldId="393"/>
            <ac:grpSpMk id="14" creationId="{803609CD-2216-CFD3-AD4C-2A1A6E8ABBCC}"/>
          </ac:grpSpMkLst>
        </pc:grpChg>
        <pc:cxnChg chg="add mod">
          <ac:chgData name="Woodward, Cale" userId="e20533ad-01a2-4015-a60e-3fb30981d184" providerId="ADAL" clId="{F75FAB4C-AA88-3C4A-BECA-7495D1BBCA81}" dt="2023-01-27T17:32:14.018" v="225" actId="14100"/>
          <ac:cxnSpMkLst>
            <pc:docMk/>
            <pc:sldMk cId="3749602305" sldId="393"/>
            <ac:cxnSpMk id="19" creationId="{B20E87B6-502B-3D3B-9931-F5F14C950A0E}"/>
          </ac:cxnSpMkLst>
        </pc:cxnChg>
        <pc:cxnChg chg="add">
          <ac:chgData name="Woodward, Cale" userId="e20533ad-01a2-4015-a60e-3fb30981d184" providerId="ADAL" clId="{F75FAB4C-AA88-3C4A-BECA-7495D1BBCA81}" dt="2023-01-27T17:31:48.325" v="219" actId="11529"/>
          <ac:cxnSpMkLst>
            <pc:docMk/>
            <pc:sldMk cId="3749602305" sldId="393"/>
            <ac:cxnSpMk id="21" creationId="{621BF01E-1473-960B-FCC9-763F77E65F5B}"/>
          </ac:cxnSpMkLst>
        </pc:cxnChg>
        <pc:cxnChg chg="add del mod">
          <ac:chgData name="Woodward, Cale" userId="e20533ad-01a2-4015-a60e-3fb30981d184" providerId="ADAL" clId="{F75FAB4C-AA88-3C4A-BECA-7495D1BBCA81}" dt="2023-01-27T17:32:24.466" v="229" actId="14100"/>
          <ac:cxnSpMkLst>
            <pc:docMk/>
            <pc:sldMk cId="3749602305" sldId="393"/>
            <ac:cxnSpMk id="22" creationId="{56DABF2C-A778-7DFD-F4AE-6C76A25C6049}"/>
          </ac:cxnSpMkLst>
        </pc:cxnChg>
        <pc:cxnChg chg="add mod">
          <ac:chgData name="Woodward, Cale" userId="e20533ad-01a2-4015-a60e-3fb30981d184" providerId="ADAL" clId="{F75FAB4C-AA88-3C4A-BECA-7495D1BBCA81}" dt="2023-01-27T17:31:59.919" v="223" actId="1076"/>
          <ac:cxnSpMkLst>
            <pc:docMk/>
            <pc:sldMk cId="3749602305" sldId="393"/>
            <ac:cxnSpMk id="23" creationId="{D49DAA99-F782-3D6A-9B36-A2AD84FC3674}"/>
          </ac:cxnSpMkLst>
        </pc:cxnChg>
        <pc:cxnChg chg="add mod">
          <ac:chgData name="Woodward, Cale" userId="e20533ad-01a2-4015-a60e-3fb30981d184" providerId="ADAL" clId="{F75FAB4C-AA88-3C4A-BECA-7495D1BBCA81}" dt="2023-01-27T17:43:02.871" v="348" actId="1076"/>
          <ac:cxnSpMkLst>
            <pc:docMk/>
            <pc:sldMk cId="3749602305" sldId="393"/>
            <ac:cxnSpMk id="27" creationId="{38F2E198-F13E-757E-55DB-2256A07A4A3D}"/>
          </ac:cxnSpMkLst>
        </pc:cxnChg>
      </pc:sldChg>
      <pc:sldChg chg="addSp delSp modSp add mod delAnim modAnim">
        <pc:chgData name="Woodward, Cale" userId="e20533ad-01a2-4015-a60e-3fb30981d184" providerId="ADAL" clId="{F75FAB4C-AA88-3C4A-BECA-7495D1BBCA81}" dt="2023-01-28T19:45:52.683" v="1979" actId="6549"/>
        <pc:sldMkLst>
          <pc:docMk/>
          <pc:sldMk cId="703463710" sldId="394"/>
        </pc:sldMkLst>
        <pc:spChg chg="mod">
          <ac:chgData name="Woodward, Cale" userId="e20533ad-01a2-4015-a60e-3fb30981d184" providerId="ADAL" clId="{F75FAB4C-AA88-3C4A-BECA-7495D1BBCA81}" dt="2023-01-27T19:28:34.177" v="693" actId="167"/>
          <ac:spMkLst>
            <pc:docMk/>
            <pc:sldMk cId="703463710" sldId="394"/>
            <ac:spMk id="6" creationId="{9AAA32AB-0D8A-2438-3D6B-E7A8AAD6A754}"/>
          </ac:spMkLst>
        </pc:spChg>
        <pc:spChg chg="add del mod">
          <ac:chgData name="Woodward, Cale" userId="e20533ad-01a2-4015-a60e-3fb30981d184" providerId="ADAL" clId="{F75FAB4C-AA88-3C4A-BECA-7495D1BBCA81}" dt="2023-01-27T19:42:36.550" v="740" actId="478"/>
          <ac:spMkLst>
            <pc:docMk/>
            <pc:sldMk cId="703463710" sldId="394"/>
            <ac:spMk id="8" creationId="{C20AC861-E617-EADE-FC89-FFD96F326C23}"/>
          </ac:spMkLst>
        </pc:spChg>
        <pc:spChg chg="mod">
          <ac:chgData name="Woodward, Cale" userId="e20533ad-01a2-4015-a60e-3fb30981d184" providerId="ADAL" clId="{F75FAB4C-AA88-3C4A-BECA-7495D1BBCA81}" dt="2023-01-27T17:43:13.293" v="351" actId="20577"/>
          <ac:spMkLst>
            <pc:docMk/>
            <pc:sldMk cId="703463710" sldId="394"/>
            <ac:spMk id="10" creationId="{7A25BDDD-EFA2-70B2-D37B-81EBACB5E024}"/>
          </ac:spMkLst>
        </pc:spChg>
        <pc:spChg chg="mod">
          <ac:chgData name="Woodward, Cale" userId="e20533ad-01a2-4015-a60e-3fb30981d184" providerId="ADAL" clId="{F75FAB4C-AA88-3C4A-BECA-7495D1BBCA81}" dt="2023-01-27T19:28:26.820" v="692" actId="167"/>
          <ac:spMkLst>
            <pc:docMk/>
            <pc:sldMk cId="703463710" sldId="394"/>
            <ac:spMk id="10" creationId="{BCE94C66-5E3F-A3BE-AADD-954743520CD5}"/>
          </ac:spMkLst>
        </pc:spChg>
        <pc:spChg chg="mod">
          <ac:chgData name="Woodward, Cale" userId="e20533ad-01a2-4015-a60e-3fb30981d184" providerId="ADAL" clId="{F75FAB4C-AA88-3C4A-BECA-7495D1BBCA81}" dt="2023-01-27T19:27:38.101" v="684"/>
          <ac:spMkLst>
            <pc:docMk/>
            <pc:sldMk cId="703463710" sldId="394"/>
            <ac:spMk id="14" creationId="{6F9FCAAF-7BC4-5799-15BE-833D8352608F}"/>
          </ac:spMkLst>
        </pc:spChg>
        <pc:spChg chg="mod">
          <ac:chgData name="Woodward, Cale" userId="e20533ad-01a2-4015-a60e-3fb30981d184" providerId="ADAL" clId="{F75FAB4C-AA88-3C4A-BECA-7495D1BBCA81}" dt="2023-01-28T19:45:52.683" v="1979" actId="6549"/>
          <ac:spMkLst>
            <pc:docMk/>
            <pc:sldMk cId="703463710" sldId="394"/>
            <ac:spMk id="17" creationId="{AB5DE1A1-E7FF-602A-ABDE-D627CD935F18}"/>
          </ac:spMkLst>
        </pc:spChg>
        <pc:spChg chg="mod">
          <ac:chgData name="Woodward, Cale" userId="e20533ad-01a2-4015-a60e-3fb30981d184" providerId="ADAL" clId="{F75FAB4C-AA88-3C4A-BECA-7495D1BBCA81}" dt="2023-01-27T17:46:50.166" v="536"/>
          <ac:spMkLst>
            <pc:docMk/>
            <pc:sldMk cId="703463710" sldId="394"/>
            <ac:spMk id="18" creationId="{54D66F00-D389-5FEE-8AE0-24D08C49A0AE}"/>
          </ac:spMkLst>
        </pc:spChg>
        <pc:spChg chg="mod">
          <ac:chgData name="Woodward, Cale" userId="e20533ad-01a2-4015-a60e-3fb30981d184" providerId="ADAL" clId="{F75FAB4C-AA88-3C4A-BECA-7495D1BBCA81}" dt="2023-01-27T17:47:22.418" v="544" actId="1076"/>
          <ac:spMkLst>
            <pc:docMk/>
            <pc:sldMk cId="703463710" sldId="394"/>
            <ac:spMk id="20" creationId="{EB623981-7F28-6C63-FC13-ECB24D181200}"/>
          </ac:spMkLst>
        </pc:spChg>
        <pc:spChg chg="add del mod">
          <ac:chgData name="Woodward, Cale" userId="e20533ad-01a2-4015-a60e-3fb30981d184" providerId="ADAL" clId="{F75FAB4C-AA88-3C4A-BECA-7495D1BBCA81}" dt="2023-01-27T19:23:23.606" v="638" actId="478"/>
          <ac:spMkLst>
            <pc:docMk/>
            <pc:sldMk cId="703463710" sldId="394"/>
            <ac:spMk id="24" creationId="{18CDEC4A-1B9E-D927-2A7B-27329764D602}"/>
          </ac:spMkLst>
        </pc:spChg>
        <pc:spChg chg="add del mod">
          <ac:chgData name="Woodward, Cale" userId="e20533ad-01a2-4015-a60e-3fb30981d184" providerId="ADAL" clId="{F75FAB4C-AA88-3C4A-BECA-7495D1BBCA81}" dt="2023-01-27T19:42:28.558" v="739" actId="478"/>
          <ac:spMkLst>
            <pc:docMk/>
            <pc:sldMk cId="703463710" sldId="394"/>
            <ac:spMk id="25" creationId="{EB539E83-0D8B-240F-A229-EBDDBA31C2B1}"/>
          </ac:spMkLst>
        </pc:spChg>
        <pc:spChg chg="add mod">
          <ac:chgData name="Woodward, Cale" userId="e20533ad-01a2-4015-a60e-3fb30981d184" providerId="ADAL" clId="{F75FAB4C-AA88-3C4A-BECA-7495D1BBCA81}" dt="2023-01-27T19:46:52.074" v="783" actId="207"/>
          <ac:spMkLst>
            <pc:docMk/>
            <pc:sldMk cId="703463710" sldId="394"/>
            <ac:spMk id="26" creationId="{9673CDDD-C720-AE49-FB97-61A93F03108C}"/>
          </ac:spMkLst>
        </pc:spChg>
        <pc:spChg chg="add mod">
          <ac:chgData name="Woodward, Cale" userId="e20533ad-01a2-4015-a60e-3fb30981d184" providerId="ADAL" clId="{F75FAB4C-AA88-3C4A-BECA-7495D1BBCA81}" dt="2023-01-27T23:52:01.364" v="1251" actId="20577"/>
          <ac:spMkLst>
            <pc:docMk/>
            <pc:sldMk cId="703463710" sldId="394"/>
            <ac:spMk id="27" creationId="{50FB8F44-CC18-AD50-E015-191B9F823F11}"/>
          </ac:spMkLst>
        </pc:spChg>
        <pc:spChg chg="add mod">
          <ac:chgData name="Woodward, Cale" userId="e20533ad-01a2-4015-a60e-3fb30981d184" providerId="ADAL" clId="{F75FAB4C-AA88-3C4A-BECA-7495D1BBCA81}" dt="2023-01-27T23:51:56.243" v="1239" actId="20577"/>
          <ac:spMkLst>
            <pc:docMk/>
            <pc:sldMk cId="703463710" sldId="394"/>
            <ac:spMk id="28" creationId="{63D3B441-E56D-43E0-1AA9-5FF203242048}"/>
          </ac:spMkLst>
        </pc:spChg>
        <pc:spChg chg="del">
          <ac:chgData name="Woodward, Cale" userId="e20533ad-01a2-4015-a60e-3fb30981d184" providerId="ADAL" clId="{F75FAB4C-AA88-3C4A-BECA-7495D1BBCA81}" dt="2023-01-27T17:43:20.767" v="357" actId="478"/>
          <ac:spMkLst>
            <pc:docMk/>
            <pc:sldMk cId="703463710" sldId="394"/>
            <ac:spMk id="28" creationId="{AC2B9BEF-A3EB-CF9B-A054-CE617BA08B69}"/>
          </ac:spMkLst>
        </pc:spChg>
        <pc:grpChg chg="del">
          <ac:chgData name="Woodward, Cale" userId="e20533ad-01a2-4015-a60e-3fb30981d184" providerId="ADAL" clId="{F75FAB4C-AA88-3C4A-BECA-7495D1BBCA81}" dt="2023-01-27T19:42:26.163" v="738" actId="478"/>
          <ac:grpSpMkLst>
            <pc:docMk/>
            <pc:sldMk cId="703463710" sldId="394"/>
            <ac:grpSpMk id="3" creationId="{7ADF680B-A024-F261-EBED-E6DB90676548}"/>
          </ac:grpSpMkLst>
        </pc:grpChg>
        <pc:grpChg chg="add del mod">
          <ac:chgData name="Woodward, Cale" userId="e20533ad-01a2-4015-a60e-3fb30981d184" providerId="ADAL" clId="{F75FAB4C-AA88-3C4A-BECA-7495D1BBCA81}" dt="2023-01-27T19:42:49.581" v="741" actId="478"/>
          <ac:grpSpMkLst>
            <pc:docMk/>
            <pc:sldMk cId="703463710" sldId="394"/>
            <ac:grpSpMk id="7" creationId="{4B81CEAC-554F-8A81-44E3-6D8FED05E6B7}"/>
          </ac:grpSpMkLst>
        </pc:grpChg>
        <pc:grpChg chg="del">
          <ac:chgData name="Woodward, Cale" userId="e20533ad-01a2-4015-a60e-3fb30981d184" providerId="ADAL" clId="{F75FAB4C-AA88-3C4A-BECA-7495D1BBCA81}" dt="2023-01-27T17:43:14.487" v="352" actId="478"/>
          <ac:grpSpMkLst>
            <pc:docMk/>
            <pc:sldMk cId="703463710" sldId="394"/>
            <ac:grpSpMk id="8" creationId="{C3900806-B172-C4CA-3FFB-530F1FD3FBD0}"/>
          </ac:grpSpMkLst>
        </pc:grpChg>
        <pc:grpChg chg="add mod">
          <ac:chgData name="Woodward, Cale" userId="e20533ad-01a2-4015-a60e-3fb30981d184" providerId="ADAL" clId="{F75FAB4C-AA88-3C4A-BECA-7495D1BBCA81}" dt="2023-01-27T19:28:46.493" v="696" actId="1076"/>
          <ac:grpSpMkLst>
            <pc:docMk/>
            <pc:sldMk cId="703463710" sldId="394"/>
            <ac:grpSpMk id="9" creationId="{2E26DB57-F57F-6B94-3B67-59A589AFCC20}"/>
          </ac:grpSpMkLst>
        </pc:grpChg>
        <pc:grpChg chg="del">
          <ac:chgData name="Woodward, Cale" userId="e20533ad-01a2-4015-a60e-3fb30981d184" providerId="ADAL" clId="{F75FAB4C-AA88-3C4A-BECA-7495D1BBCA81}" dt="2023-01-27T17:43:18.465" v="356" actId="478"/>
          <ac:grpSpMkLst>
            <pc:docMk/>
            <pc:sldMk cId="703463710" sldId="394"/>
            <ac:grpSpMk id="14" creationId="{803609CD-2216-CFD3-AD4C-2A1A6E8ABBCC}"/>
          </ac:grpSpMkLst>
        </pc:grpChg>
        <pc:cxnChg chg="add mod">
          <ac:chgData name="Woodward, Cale" userId="e20533ad-01a2-4015-a60e-3fb30981d184" providerId="ADAL" clId="{F75FAB4C-AA88-3C4A-BECA-7495D1BBCA81}" dt="2023-01-27T19:44:18.577" v="753" actId="404"/>
          <ac:cxnSpMkLst>
            <pc:docMk/>
            <pc:sldMk cId="703463710" sldId="394"/>
            <ac:cxnSpMk id="16" creationId="{9A68899B-C267-3455-91FF-FD93B76942EE}"/>
          </ac:cxnSpMkLst>
        </pc:cxnChg>
        <pc:cxnChg chg="mod">
          <ac:chgData name="Woodward, Cale" userId="e20533ad-01a2-4015-a60e-3fb30981d184" providerId="ADAL" clId="{F75FAB4C-AA88-3C4A-BECA-7495D1BBCA81}" dt="2023-01-27T19:42:26.163" v="738" actId="478"/>
          <ac:cxnSpMkLst>
            <pc:docMk/>
            <pc:sldMk cId="703463710" sldId="394"/>
            <ac:cxnSpMk id="19" creationId="{B20E87B6-502B-3D3B-9931-F5F14C950A0E}"/>
          </ac:cxnSpMkLst>
        </pc:cxnChg>
        <pc:cxnChg chg="del mod">
          <ac:chgData name="Woodward, Cale" userId="e20533ad-01a2-4015-a60e-3fb30981d184" providerId="ADAL" clId="{F75FAB4C-AA88-3C4A-BECA-7495D1BBCA81}" dt="2023-01-27T17:43:15.499" v="353" actId="478"/>
          <ac:cxnSpMkLst>
            <pc:docMk/>
            <pc:sldMk cId="703463710" sldId="394"/>
            <ac:cxnSpMk id="21" creationId="{621BF01E-1473-960B-FCC9-763F77E65F5B}"/>
          </ac:cxnSpMkLst>
        </pc:cxnChg>
        <pc:cxnChg chg="add mod">
          <ac:chgData name="Woodward, Cale" userId="e20533ad-01a2-4015-a60e-3fb30981d184" providerId="ADAL" clId="{F75FAB4C-AA88-3C4A-BECA-7495D1BBCA81}" dt="2023-01-27T19:44:18.577" v="753" actId="404"/>
          <ac:cxnSpMkLst>
            <pc:docMk/>
            <pc:sldMk cId="703463710" sldId="394"/>
            <ac:cxnSpMk id="21" creationId="{6B279C3C-64B9-4C1C-64D5-9130BEA735BE}"/>
          </ac:cxnSpMkLst>
        </pc:cxnChg>
        <pc:cxnChg chg="del">
          <ac:chgData name="Woodward, Cale" userId="e20533ad-01a2-4015-a60e-3fb30981d184" providerId="ADAL" clId="{F75FAB4C-AA88-3C4A-BECA-7495D1BBCA81}" dt="2023-01-27T17:43:16.247" v="354" actId="478"/>
          <ac:cxnSpMkLst>
            <pc:docMk/>
            <pc:sldMk cId="703463710" sldId="394"/>
            <ac:cxnSpMk id="22" creationId="{56DABF2C-A778-7DFD-F4AE-6C76A25C6049}"/>
          </ac:cxnSpMkLst>
        </pc:cxnChg>
        <pc:cxnChg chg="del">
          <ac:chgData name="Woodward, Cale" userId="e20533ad-01a2-4015-a60e-3fb30981d184" providerId="ADAL" clId="{F75FAB4C-AA88-3C4A-BECA-7495D1BBCA81}" dt="2023-01-27T17:43:17.462" v="355" actId="478"/>
          <ac:cxnSpMkLst>
            <pc:docMk/>
            <pc:sldMk cId="703463710" sldId="394"/>
            <ac:cxnSpMk id="23" creationId="{D49DAA99-F782-3D6A-9B36-A2AD84FC3674}"/>
          </ac:cxnSpMkLst>
        </pc:cxnChg>
        <pc:cxnChg chg="del">
          <ac:chgData name="Woodward, Cale" userId="e20533ad-01a2-4015-a60e-3fb30981d184" providerId="ADAL" clId="{F75FAB4C-AA88-3C4A-BECA-7495D1BBCA81}" dt="2023-01-27T17:43:12.134" v="350" actId="478"/>
          <ac:cxnSpMkLst>
            <pc:docMk/>
            <pc:sldMk cId="703463710" sldId="394"/>
            <ac:cxnSpMk id="27" creationId="{38F2E198-F13E-757E-55DB-2256A07A4A3D}"/>
          </ac:cxnSpMkLst>
        </pc:cxnChg>
      </pc:sldChg>
      <pc:sldChg chg="addSp delSp modSp add del mod">
        <pc:chgData name="Woodward, Cale" userId="e20533ad-01a2-4015-a60e-3fb30981d184" providerId="ADAL" clId="{F75FAB4C-AA88-3C4A-BECA-7495D1BBCA81}" dt="2023-01-28T19:27:18.096" v="1599" actId="2696"/>
        <pc:sldMkLst>
          <pc:docMk/>
          <pc:sldMk cId="1346133796" sldId="395"/>
        </pc:sldMkLst>
        <pc:spChg chg="add mod">
          <ac:chgData name="Woodward, Cale" userId="e20533ad-01a2-4015-a60e-3fb30981d184" providerId="ADAL" clId="{F75FAB4C-AA88-3C4A-BECA-7495D1BBCA81}" dt="2023-01-27T17:48:47.124" v="573" actId="20577"/>
          <ac:spMkLst>
            <pc:docMk/>
            <pc:sldMk cId="1346133796" sldId="395"/>
            <ac:spMk id="8" creationId="{AE9158A0-6A20-C0FB-76A0-CC4A7AE87382}"/>
          </ac:spMkLst>
        </pc:spChg>
        <pc:spChg chg="add mod">
          <ac:chgData name="Woodward, Cale" userId="e20533ad-01a2-4015-a60e-3fb30981d184" providerId="ADAL" clId="{F75FAB4C-AA88-3C4A-BECA-7495D1BBCA81}" dt="2023-01-27T17:49:04.508" v="585" actId="1076"/>
          <ac:spMkLst>
            <pc:docMk/>
            <pc:sldMk cId="1346133796" sldId="395"/>
            <ac:spMk id="9" creationId="{48D19145-1EA6-B831-6B8C-ED92F36825B6}"/>
          </ac:spMkLst>
        </pc:spChg>
        <pc:spChg chg="mod">
          <ac:chgData name="Woodward, Cale" userId="e20533ad-01a2-4015-a60e-3fb30981d184" providerId="ADAL" clId="{F75FAB4C-AA88-3C4A-BECA-7495D1BBCA81}" dt="2023-01-27T17:49:26.740" v="625" actId="14100"/>
          <ac:spMkLst>
            <pc:docMk/>
            <pc:sldMk cId="1346133796" sldId="395"/>
            <ac:spMk id="17" creationId="{AB5DE1A1-E7FF-602A-ABDE-D627CD935F18}"/>
          </ac:spMkLst>
        </pc:spChg>
        <pc:spChg chg="add del">
          <ac:chgData name="Woodward, Cale" userId="e20533ad-01a2-4015-a60e-3fb30981d184" providerId="ADAL" clId="{F75FAB4C-AA88-3C4A-BECA-7495D1BBCA81}" dt="2023-01-27T17:48:42.012" v="565" actId="21"/>
          <ac:spMkLst>
            <pc:docMk/>
            <pc:sldMk cId="1346133796" sldId="395"/>
            <ac:spMk id="26" creationId="{9673CDDD-C720-AE49-FB97-61A93F03108C}"/>
          </ac:spMkLst>
        </pc:spChg>
      </pc:sldChg>
      <pc:sldChg chg="addSp delSp modSp add mod addAnim delAnim modAnim">
        <pc:chgData name="Woodward, Cale" userId="e20533ad-01a2-4015-a60e-3fb30981d184" providerId="ADAL" clId="{F75FAB4C-AA88-3C4A-BECA-7495D1BBCA81}" dt="2023-01-28T19:26:09.016" v="1598"/>
        <pc:sldMkLst>
          <pc:docMk/>
          <pc:sldMk cId="126473200" sldId="396"/>
        </pc:sldMkLst>
        <pc:spChg chg="add mod">
          <ac:chgData name="Woodward, Cale" userId="e20533ad-01a2-4015-a60e-3fb30981d184" providerId="ADAL" clId="{F75FAB4C-AA88-3C4A-BECA-7495D1BBCA81}" dt="2023-01-28T19:14:01.801" v="1413" actId="1076"/>
          <ac:spMkLst>
            <pc:docMk/>
            <pc:sldMk cId="126473200" sldId="396"/>
            <ac:spMk id="15" creationId="{E1D8F296-3F04-2675-EA84-204B4C3DC47B}"/>
          </ac:spMkLst>
        </pc:spChg>
        <pc:spChg chg="mod">
          <ac:chgData name="Woodward, Cale" userId="e20533ad-01a2-4015-a60e-3fb30981d184" providerId="ADAL" clId="{F75FAB4C-AA88-3C4A-BECA-7495D1BBCA81}" dt="2023-01-28T19:05:00.666" v="1334" actId="20577"/>
          <ac:spMkLst>
            <pc:docMk/>
            <pc:sldMk cId="126473200" sldId="396"/>
            <ac:spMk id="17" creationId="{AB5DE1A1-E7FF-602A-ABDE-D627CD935F18}"/>
          </ac:spMkLst>
        </pc:spChg>
        <pc:spChg chg="add mod">
          <ac:chgData name="Woodward, Cale" userId="e20533ad-01a2-4015-a60e-3fb30981d184" providerId="ADAL" clId="{F75FAB4C-AA88-3C4A-BECA-7495D1BBCA81}" dt="2023-01-28T19:20:02.581" v="1487" actId="1076"/>
          <ac:spMkLst>
            <pc:docMk/>
            <pc:sldMk cId="126473200" sldId="396"/>
            <ac:spMk id="22" creationId="{36BA69D3-77A5-94D6-7C35-FDFFDD1E24A2}"/>
          </ac:spMkLst>
        </pc:spChg>
        <pc:spChg chg="add mod">
          <ac:chgData name="Woodward, Cale" userId="e20533ad-01a2-4015-a60e-3fb30981d184" providerId="ADAL" clId="{F75FAB4C-AA88-3C4A-BECA-7495D1BBCA81}" dt="2023-01-28T19:20:06.317" v="1488" actId="1076"/>
          <ac:spMkLst>
            <pc:docMk/>
            <pc:sldMk cId="126473200" sldId="396"/>
            <ac:spMk id="23" creationId="{2B83C383-D7C3-C009-441A-564168C8C750}"/>
          </ac:spMkLst>
        </pc:spChg>
        <pc:spChg chg="mod">
          <ac:chgData name="Woodward, Cale" userId="e20533ad-01a2-4015-a60e-3fb30981d184" providerId="ADAL" clId="{F75FAB4C-AA88-3C4A-BECA-7495D1BBCA81}" dt="2023-01-28T19:05:29.455" v="1336" actId="207"/>
          <ac:spMkLst>
            <pc:docMk/>
            <pc:sldMk cId="126473200" sldId="396"/>
            <ac:spMk id="25" creationId="{EB539E83-0D8B-240F-A229-EBDDBA31C2B1}"/>
          </ac:spMkLst>
        </pc:spChg>
        <pc:spChg chg="del">
          <ac:chgData name="Woodward, Cale" userId="e20533ad-01a2-4015-a60e-3fb30981d184" providerId="ADAL" clId="{F75FAB4C-AA88-3C4A-BECA-7495D1BBCA81}" dt="2023-01-27T23:27:32.105" v="1003" actId="478"/>
          <ac:spMkLst>
            <pc:docMk/>
            <pc:sldMk cId="126473200" sldId="396"/>
            <ac:spMk id="26" creationId="{9673CDDD-C720-AE49-FB97-61A93F03108C}"/>
          </ac:spMkLst>
        </pc:spChg>
        <pc:spChg chg="add del mod">
          <ac:chgData name="Woodward, Cale" userId="e20533ad-01a2-4015-a60e-3fb30981d184" providerId="ADAL" clId="{F75FAB4C-AA88-3C4A-BECA-7495D1BBCA81}" dt="2023-01-28T19:19:29.066" v="1482" actId="1076"/>
          <ac:spMkLst>
            <pc:docMk/>
            <pc:sldMk cId="126473200" sldId="396"/>
            <ac:spMk id="35" creationId="{8FD8A602-83D9-014B-BA99-A3009A68C0E3}"/>
          </ac:spMkLst>
        </pc:spChg>
        <pc:spChg chg="add del mod">
          <ac:chgData name="Woodward, Cale" userId="e20533ad-01a2-4015-a60e-3fb30981d184" providerId="ADAL" clId="{F75FAB4C-AA88-3C4A-BECA-7495D1BBCA81}" dt="2023-01-28T19:07:55.096" v="1365" actId="11529"/>
          <ac:spMkLst>
            <pc:docMk/>
            <pc:sldMk cId="126473200" sldId="396"/>
            <ac:spMk id="36" creationId="{21B56D20-5930-58D7-1253-D5AC2D458F3A}"/>
          </ac:spMkLst>
        </pc:spChg>
        <pc:spChg chg="add del mod">
          <ac:chgData name="Woodward, Cale" userId="e20533ad-01a2-4015-a60e-3fb30981d184" providerId="ADAL" clId="{F75FAB4C-AA88-3C4A-BECA-7495D1BBCA81}" dt="2023-01-28T19:19:30.111" v="1486"/>
          <ac:spMkLst>
            <pc:docMk/>
            <pc:sldMk cId="126473200" sldId="396"/>
            <ac:spMk id="51" creationId="{A71480F2-4365-4EBD-DF52-42CCF5F9F1E1}"/>
          </ac:spMkLst>
        </pc:spChg>
        <pc:spChg chg="add del mod">
          <ac:chgData name="Woodward, Cale" userId="e20533ad-01a2-4015-a60e-3fb30981d184" providerId="ADAL" clId="{F75FAB4C-AA88-3C4A-BECA-7495D1BBCA81}" dt="2023-01-28T19:19:30.111" v="1486"/>
          <ac:spMkLst>
            <pc:docMk/>
            <pc:sldMk cId="126473200" sldId="396"/>
            <ac:spMk id="52" creationId="{F3AF737A-C9A8-E6D5-D649-5853B8F534E6}"/>
          </ac:spMkLst>
        </pc:spChg>
        <pc:spChg chg="add mod">
          <ac:chgData name="Woodward, Cale" userId="e20533ad-01a2-4015-a60e-3fb30981d184" providerId="ADAL" clId="{F75FAB4C-AA88-3C4A-BECA-7495D1BBCA81}" dt="2023-01-28T19:20:47.619" v="1491" actId="1076"/>
          <ac:spMkLst>
            <pc:docMk/>
            <pc:sldMk cId="126473200" sldId="396"/>
            <ac:spMk id="63" creationId="{36D45595-63AF-9BF3-0F0F-1A3B2C3B02AB}"/>
          </ac:spMkLst>
        </pc:spChg>
        <pc:spChg chg="add mod">
          <ac:chgData name="Woodward, Cale" userId="e20533ad-01a2-4015-a60e-3fb30981d184" providerId="ADAL" clId="{F75FAB4C-AA88-3C4A-BECA-7495D1BBCA81}" dt="2023-01-28T19:20:54.156" v="1493" actId="1076"/>
          <ac:spMkLst>
            <pc:docMk/>
            <pc:sldMk cId="126473200" sldId="396"/>
            <ac:spMk id="64" creationId="{0B51F300-5965-9A6F-447A-F7494943C194}"/>
          </ac:spMkLst>
        </pc:spChg>
        <pc:spChg chg="add mod">
          <ac:chgData name="Woodward, Cale" userId="e20533ad-01a2-4015-a60e-3fb30981d184" providerId="ADAL" clId="{F75FAB4C-AA88-3C4A-BECA-7495D1BBCA81}" dt="2023-01-28T19:23:46.713" v="1564" actId="207"/>
          <ac:spMkLst>
            <pc:docMk/>
            <pc:sldMk cId="126473200" sldId="396"/>
            <ac:spMk id="65" creationId="{BF493247-1FA3-0F4F-1195-5D342B9EA94B}"/>
          </ac:spMkLst>
        </pc:spChg>
        <pc:spChg chg="add mod">
          <ac:chgData name="Woodward, Cale" userId="e20533ad-01a2-4015-a60e-3fb30981d184" providerId="ADAL" clId="{F75FAB4C-AA88-3C4A-BECA-7495D1BBCA81}" dt="2023-01-28T19:24:34.623" v="1568" actId="1076"/>
          <ac:spMkLst>
            <pc:docMk/>
            <pc:sldMk cId="126473200" sldId="396"/>
            <ac:spMk id="66" creationId="{291F0F1B-BA58-BB0C-58B6-F4415B9523B6}"/>
          </ac:spMkLst>
        </pc:spChg>
        <pc:spChg chg="add mod">
          <ac:chgData name="Woodward, Cale" userId="e20533ad-01a2-4015-a60e-3fb30981d184" providerId="ADAL" clId="{F75FAB4C-AA88-3C4A-BECA-7495D1BBCA81}" dt="2023-01-28T19:24:43.416" v="1570" actId="1076"/>
          <ac:spMkLst>
            <pc:docMk/>
            <pc:sldMk cId="126473200" sldId="396"/>
            <ac:spMk id="67" creationId="{0117E668-6E8B-CA8F-EAFD-DD2A2DBB3B31}"/>
          </ac:spMkLst>
        </pc:spChg>
        <pc:cxnChg chg="add mod">
          <ac:chgData name="Woodward, Cale" userId="e20533ad-01a2-4015-a60e-3fb30981d184" providerId="ADAL" clId="{F75FAB4C-AA88-3C4A-BECA-7495D1BBCA81}" dt="2023-01-28T19:14:01.801" v="1413" actId="1076"/>
          <ac:cxnSpMkLst>
            <pc:docMk/>
            <pc:sldMk cId="126473200" sldId="396"/>
            <ac:cxnSpMk id="16" creationId="{0A7136E5-9519-C6E6-51F8-575887583339}"/>
          </ac:cxnSpMkLst>
        </pc:cxnChg>
        <pc:cxnChg chg="del mod">
          <ac:chgData name="Woodward, Cale" userId="e20533ad-01a2-4015-a60e-3fb30981d184" providerId="ADAL" clId="{F75FAB4C-AA88-3C4A-BECA-7495D1BBCA81}" dt="2023-01-27T23:27:54.282" v="1005" actId="478"/>
          <ac:cxnSpMkLst>
            <pc:docMk/>
            <pc:sldMk cId="126473200" sldId="396"/>
            <ac:cxnSpMk id="19" creationId="{B20E87B6-502B-3D3B-9931-F5F14C950A0E}"/>
          </ac:cxnSpMkLst>
        </pc:cxnChg>
        <pc:cxnChg chg="add mod">
          <ac:chgData name="Woodward, Cale" userId="e20533ad-01a2-4015-a60e-3fb30981d184" providerId="ADAL" clId="{F75FAB4C-AA88-3C4A-BECA-7495D1BBCA81}" dt="2023-01-28T19:14:01.801" v="1413" actId="1076"/>
          <ac:cxnSpMkLst>
            <pc:docMk/>
            <pc:sldMk cId="126473200" sldId="396"/>
            <ac:cxnSpMk id="21" creationId="{50197CC0-53F5-2B53-B460-84FB587C5E44}"/>
          </ac:cxnSpMkLst>
        </pc:cxnChg>
        <pc:cxnChg chg="add mod">
          <ac:chgData name="Woodward, Cale" userId="e20533ad-01a2-4015-a60e-3fb30981d184" providerId="ADAL" clId="{F75FAB4C-AA88-3C4A-BECA-7495D1BBCA81}" dt="2023-01-28T19:20:02.581" v="1487" actId="1076"/>
          <ac:cxnSpMkLst>
            <pc:docMk/>
            <pc:sldMk cId="126473200" sldId="396"/>
            <ac:cxnSpMk id="27" creationId="{6B36038B-1BA3-1240-F753-F59B12CAEB41}"/>
          </ac:cxnSpMkLst>
        </pc:cxnChg>
        <pc:cxnChg chg="add mod">
          <ac:chgData name="Woodward, Cale" userId="e20533ad-01a2-4015-a60e-3fb30981d184" providerId="ADAL" clId="{F75FAB4C-AA88-3C4A-BECA-7495D1BBCA81}" dt="2023-01-28T19:20:06.317" v="1488" actId="1076"/>
          <ac:cxnSpMkLst>
            <pc:docMk/>
            <pc:sldMk cId="126473200" sldId="396"/>
            <ac:cxnSpMk id="29" creationId="{AFC9EC77-C066-8E68-4AA8-3D96023C64F1}"/>
          </ac:cxnSpMkLst>
        </pc:cxnChg>
        <pc:cxnChg chg="add mod">
          <ac:chgData name="Woodward, Cale" userId="e20533ad-01a2-4015-a60e-3fb30981d184" providerId="ADAL" clId="{F75FAB4C-AA88-3C4A-BECA-7495D1BBCA81}" dt="2023-01-28T19:20:06.317" v="1488" actId="1076"/>
          <ac:cxnSpMkLst>
            <pc:docMk/>
            <pc:sldMk cId="126473200" sldId="396"/>
            <ac:cxnSpMk id="32" creationId="{71B215C6-B6AF-B10F-2C93-6EBE3FF64C19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3" creationId="{961BAAFB-8DA6-0C81-1E5D-A1A44D21BCDC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4" creationId="{ED32EF95-427E-C240-2840-A7B3CA698762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5" creationId="{85DBB5A1-26A3-650E-D9D0-98F165EACDFA}"/>
          </ac:cxnSpMkLst>
        </pc:cxnChg>
      </pc:sldChg>
      <pc:sldChg chg="new del">
        <pc:chgData name="Woodward, Cale" userId="e20533ad-01a2-4015-a60e-3fb30981d184" providerId="ADAL" clId="{F75FAB4C-AA88-3C4A-BECA-7495D1BBCA81}" dt="2023-01-28T19:39:04.462" v="1691" actId="2696"/>
        <pc:sldMkLst>
          <pc:docMk/>
          <pc:sldMk cId="521906970" sldId="397"/>
        </pc:sldMkLst>
      </pc:sldChg>
      <pc:sldChg chg="new del">
        <pc:chgData name="Woodward, Cale" userId="e20533ad-01a2-4015-a60e-3fb30981d184" providerId="ADAL" clId="{F75FAB4C-AA88-3C4A-BECA-7495D1BBCA81}" dt="2023-01-28T19:37:01.634" v="1635" actId="2696"/>
        <pc:sldMkLst>
          <pc:docMk/>
          <pc:sldMk cId="1460748068" sldId="397"/>
        </pc:sldMkLst>
      </pc:sldChg>
      <pc:sldChg chg="modSp add del mod">
        <pc:chgData name="Woodward, Cale" userId="e20533ad-01a2-4015-a60e-3fb30981d184" providerId="ADAL" clId="{F75FAB4C-AA88-3C4A-BECA-7495D1BBCA81}" dt="2023-01-28T19:37:14.957" v="1641" actId="2890"/>
        <pc:sldMkLst>
          <pc:docMk/>
          <pc:sldMk cId="1612027521" sldId="397"/>
        </pc:sldMkLst>
        <pc:spChg chg="mod">
          <ac:chgData name="Woodward, Cale" userId="e20533ad-01a2-4015-a60e-3fb30981d184" providerId="ADAL" clId="{F75FAB4C-AA88-3C4A-BECA-7495D1BBCA81}" dt="2023-01-28T19:37:14.199" v="1640" actId="20577"/>
          <ac:spMkLst>
            <pc:docMk/>
            <pc:sldMk cId="1612027521" sldId="397"/>
            <ac:spMk id="2" creationId="{00000000-0000-0000-0000-000000000000}"/>
          </ac:spMkLst>
        </pc:spChg>
      </pc:sldChg>
      <pc:sldChg chg="modSp add mod ord">
        <pc:chgData name="Woodward, Cale" userId="e20533ad-01a2-4015-a60e-3fb30981d184" providerId="ADAL" clId="{F75FAB4C-AA88-3C4A-BECA-7495D1BBCA81}" dt="2023-01-28T19:41:56.844" v="1961" actId="20577"/>
        <pc:sldMkLst>
          <pc:docMk/>
          <pc:sldMk cId="1705755299" sldId="397"/>
        </pc:sldMkLst>
        <pc:spChg chg="mod">
          <ac:chgData name="Woodward, Cale" userId="e20533ad-01a2-4015-a60e-3fb30981d184" providerId="ADAL" clId="{F75FAB4C-AA88-3C4A-BECA-7495D1BBCA81}" dt="2023-01-28T19:41:56.844" v="1961" actId="20577"/>
          <ac:spMkLst>
            <pc:docMk/>
            <pc:sldMk cId="1705755299" sldId="397"/>
            <ac:spMk id="166" creationId="{00000000-0000-0000-0000-000000000000}"/>
          </ac:spMkLst>
        </pc:spChg>
        <pc:spChg chg="mod">
          <ac:chgData name="Woodward, Cale" userId="e20533ad-01a2-4015-a60e-3fb30981d184" providerId="ADAL" clId="{F75FAB4C-AA88-3C4A-BECA-7495D1BBCA81}" dt="2023-01-28T19:41:34.105" v="1948" actId="20577"/>
          <ac:spMkLst>
            <pc:docMk/>
            <pc:sldMk cId="1705755299" sldId="397"/>
            <ac:spMk id="168" creationId="{00000000-0000-0000-0000-000000000000}"/>
          </ac:spMkLst>
        </pc:spChg>
      </pc:sldChg>
      <pc:sldChg chg="modSp add del mod">
        <pc:chgData name="Woodward, Cale" userId="e20533ad-01a2-4015-a60e-3fb30981d184" providerId="ADAL" clId="{F75FAB4C-AA88-3C4A-BECA-7495D1BBCA81}" dt="2023-01-28T19:38:39.875" v="1689" actId="2696"/>
        <pc:sldMkLst>
          <pc:docMk/>
          <pc:sldMk cId="1779882972" sldId="397"/>
        </pc:sldMkLst>
        <pc:spChg chg="mod">
          <ac:chgData name="Woodward, Cale" userId="e20533ad-01a2-4015-a60e-3fb30981d184" providerId="ADAL" clId="{F75FAB4C-AA88-3C4A-BECA-7495D1BBCA81}" dt="2023-01-28T19:37:25.654" v="1666" actId="20577"/>
          <ac:spMkLst>
            <pc:docMk/>
            <pc:sldMk cId="1779882972" sldId="397"/>
            <ac:spMk id="166" creationId="{00000000-0000-0000-0000-000000000000}"/>
          </ac:spMkLst>
        </pc:spChg>
        <pc:spChg chg="mod">
          <ac:chgData name="Woodward, Cale" userId="e20533ad-01a2-4015-a60e-3fb30981d184" providerId="ADAL" clId="{F75FAB4C-AA88-3C4A-BECA-7495D1BBCA81}" dt="2023-01-28T19:37:50.030" v="1688" actId="20577"/>
          <ac:spMkLst>
            <pc:docMk/>
            <pc:sldMk cId="1779882972" sldId="397"/>
            <ac:spMk id="168" creationId="{00000000-0000-0000-0000-000000000000}"/>
          </ac:spMkLst>
        </pc:spChg>
      </pc:sldChg>
      <pc:sldChg chg="modSp add del mod ord">
        <pc:chgData name="Woodward, Cale" userId="e20533ad-01a2-4015-a60e-3fb30981d184" providerId="ADAL" clId="{F75FAB4C-AA88-3C4A-BECA-7495D1BBCA81}" dt="2023-01-28T19:32:00.392" v="1633" actId="2890"/>
        <pc:sldMkLst>
          <pc:docMk/>
          <pc:sldMk cId="2401250072" sldId="397"/>
        </pc:sldMkLst>
        <pc:spChg chg="mod">
          <ac:chgData name="Woodward, Cale" userId="e20533ad-01a2-4015-a60e-3fb30981d184" providerId="ADAL" clId="{F75FAB4C-AA88-3C4A-BECA-7495D1BBCA81}" dt="2023-01-28T19:31:58.133" v="1632" actId="20577"/>
          <ac:spMkLst>
            <pc:docMk/>
            <pc:sldMk cId="2401250072" sldId="397"/>
            <ac:spMk id="7" creationId="{BABFDF0B-3F2A-9A0B-06B5-203C948ADC29}"/>
          </ac:spMkLst>
        </pc:spChg>
      </pc:sldChg>
      <pc:sldChg chg="addSp delSp modSp add del mod ord">
        <pc:chgData name="Woodward, Cale" userId="e20533ad-01a2-4015-a60e-3fb30981d184" providerId="ADAL" clId="{F75FAB4C-AA88-3C4A-BECA-7495D1BBCA81}" dt="2023-01-28T19:31:52.841" v="1630" actId="2890"/>
        <pc:sldMkLst>
          <pc:docMk/>
          <pc:sldMk cId="20215932" sldId="398"/>
        </pc:sldMkLst>
        <pc:spChg chg="add del mod">
          <ac:chgData name="Woodward, Cale" userId="e20533ad-01a2-4015-a60e-3fb30981d184" providerId="ADAL" clId="{F75FAB4C-AA88-3C4A-BECA-7495D1BBCA81}" dt="2023-01-28T19:31:48.126" v="1625"/>
          <ac:spMkLst>
            <pc:docMk/>
            <pc:sldMk cId="20215932" sldId="398"/>
            <ac:spMk id="7" creationId="{6B2A5AD9-C27F-7CE4-8B5A-22AD4B7C07F8}"/>
          </ac:spMkLst>
        </pc:spChg>
        <pc:spChg chg="add del">
          <ac:chgData name="Woodward, Cale" userId="e20533ad-01a2-4015-a60e-3fb30981d184" providerId="ADAL" clId="{F75FAB4C-AA88-3C4A-BECA-7495D1BBCA81}" dt="2023-01-28T19:31:48.564" v="1626" actId="478"/>
          <ac:spMkLst>
            <pc:docMk/>
            <pc:sldMk cId="20215932" sldId="398"/>
            <ac:spMk id="17" creationId="{AB5DE1A1-E7FF-602A-ABDE-D627CD935F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414997" cy="8661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5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3750172" y="15305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9" y="2123224"/>
            <a:ext cx="73047" cy="1009848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17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650311" y="2875158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762299" y="0"/>
            <a:ext cx="9179548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9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191EA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424712" y="-424712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1285416" y="885613"/>
            <a:ext cx="10303505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 spd="med"/>
  <p:hf hdr="0" ftr="0" dt="0"/>
  <p:txStyles>
    <p:titleStyle>
      <a:lvl1pPr defTabSz="410730" eaLnBrk="1" hangingPunct="1">
        <a:defRPr sz="4400" b="1" baseline="0">
          <a:solidFill>
            <a:srgbClr val="191EA2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57200" indent="-401803" defTabSz="410730" eaLnBrk="1" hangingPunct="1">
        <a:spcBef>
          <a:spcPts val="600"/>
        </a:spcBef>
        <a:buSzPct val="100000"/>
        <a:buFont typeface="Wingdings" panose="05000000000000000000" pitchFamily="2" charset="2"/>
        <a:buChar char="§"/>
        <a:defRPr sz="2800" b="0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742950" indent="-280988" defTabSz="410730" eaLnBrk="1" hangingPunct="1">
        <a:spcBef>
          <a:spcPts val="300"/>
        </a:spcBef>
        <a:buSzPct val="50000"/>
        <a:buFont typeface="Wingdings" panose="05000000000000000000" pitchFamily="2" charset="2"/>
        <a:buChar char="q"/>
        <a:defRPr sz="2400" b="0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085850" indent="-282575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427163" indent="-266700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600" b="0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657350" indent="-230188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400" b="0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5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6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11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2001" y="-52386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6" y="580781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>
                <a:solidFill>
                  <a:schemeClr val="tx1"/>
                </a:solidFill>
              </a:rPr>
              <a:t>All-Hands Spring 2020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>
                <a:solidFill>
                  <a:srgbClr val="BDA4E6"/>
                </a:solidFill>
              </a:rPr>
              <a:t>January 21</a:t>
            </a:r>
            <a:r>
              <a:rPr lang="en-US" sz="1400" b="1" baseline="30000">
                <a:solidFill>
                  <a:srgbClr val="BDA4E6"/>
                </a:solidFill>
              </a:rPr>
              <a:t>st</a:t>
            </a:r>
            <a:r>
              <a:rPr lang="en-US" sz="1400" b="1">
                <a:solidFill>
                  <a:srgbClr val="BDA4E6"/>
                </a:solidFill>
              </a:rPr>
              <a:t>, 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74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20" y="-445426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74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202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1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96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8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49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8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2001642" y="3027570"/>
            <a:ext cx="8205788" cy="1239631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buNone/>
            </a:pPr>
            <a:r>
              <a:rPr lang="en-US" sz="3200" dirty="0"/>
              <a:t>Heterogeneous Parallel Programming</a:t>
            </a:r>
          </a:p>
          <a:p>
            <a:pPr marL="223221" indent="0" algn="ctr">
              <a:buNone/>
            </a:pPr>
            <a:r>
              <a:rPr lang="en-US" sz="2400" u="sng" dirty="0"/>
              <a:t>SYCL Accumulation Example</a:t>
            </a:r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2001642" y="4946872"/>
            <a:ext cx="8205788" cy="1831647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Greg Stitt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Professor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Department of Electrical and Computer Engineering</a:t>
            </a:r>
            <a:endParaRPr lang="en-US" sz="2000" b="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University of Florida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99" y="6256539"/>
            <a:ext cx="2606040" cy="5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4506"/>
      </p:ext>
    </p:extLst>
  </p:cSld>
  <p:clrMapOvr>
    <a:masterClrMapping/>
  </p:clrMapOvr>
  <p:transition spd="med" advTm="2697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615359" y="1067298"/>
            <a:ext cx="11452712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How do we fix this?</a:t>
            </a:r>
          </a:p>
          <a:p>
            <a:pPr lvl="1">
              <a:defRPr/>
            </a:pPr>
            <a:r>
              <a:rPr lang="en-GB" sz="2000" dirty="0"/>
              <a:t>Store intermediate sums so prevent overwriting data being read in other work-items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459DEF9-1193-C78C-A8D0-970CDF1B34AD}"/>
              </a:ext>
            </a:extLst>
          </p:cNvPr>
          <p:cNvSpPr/>
          <p:nvPr/>
        </p:nvSpPr>
        <p:spPr bwMode="auto">
          <a:xfrm>
            <a:off x="4435618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8A97E25-9883-0166-95B1-6AABA5949519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511972" y="4199653"/>
            <a:ext cx="1975288" cy="28742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82EE0A3-B504-0357-EF87-1B639ECEB4A5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4736609" y="4185791"/>
            <a:ext cx="1863888" cy="30128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C7FA3ACB-DC4B-B9B5-22B9-E8399ED3A670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81495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1970FC7-7245-3092-0E2B-01C182FEAA62}"/>
              </a:ext>
            </a:extLst>
          </p:cNvPr>
          <p:cNvCxnSpPr>
            <a:cxnSpLocks/>
            <a:stCxn id="5" idx="4"/>
          </p:cNvCxnSpPr>
          <p:nvPr/>
        </p:nvCxnSpPr>
        <p:spPr>
          <a:xfrm flipH="1">
            <a:off x="2585545" y="4788069"/>
            <a:ext cx="2026390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C4658B7-7DD4-4317-F014-636836F6C6CB}"/>
              </a:ext>
            </a:extLst>
          </p:cNvPr>
          <p:cNvSpPr txBox="1"/>
          <p:nvPr/>
        </p:nvSpPr>
        <p:spPr>
          <a:xfrm>
            <a:off x="691878" y="381495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before: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3E09616A-746A-F711-905D-75A1A9956124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5219862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5464491-F808-ED71-D1AB-0C2A6F0A0116}"/>
              </a:ext>
            </a:extLst>
          </p:cNvPr>
          <p:cNvSpPr txBox="1"/>
          <p:nvPr/>
        </p:nvSpPr>
        <p:spPr>
          <a:xfrm>
            <a:off x="822438" y="5230875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after: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35A2F0-33D7-E08B-EBE4-D052AE81D35C}"/>
              </a:ext>
            </a:extLst>
          </p:cNvPr>
          <p:cNvSpPr txBox="1"/>
          <p:nvPr/>
        </p:nvSpPr>
        <p:spPr>
          <a:xfrm>
            <a:off x="634849" y="343269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Iteration 2: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370FE8-9AFD-5CF3-DCCE-7F82EB527F68}"/>
              </a:ext>
            </a:extLst>
          </p:cNvPr>
          <p:cNvSpPr txBox="1"/>
          <p:nvPr/>
        </p:nvSpPr>
        <p:spPr>
          <a:xfrm>
            <a:off x="4785515" y="4503371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0CC94D-D610-75D0-75EE-C5B387F121F1}"/>
              </a:ext>
            </a:extLst>
          </p:cNvPr>
          <p:cNvSpPr txBox="1"/>
          <p:nvPr/>
        </p:nvSpPr>
        <p:spPr>
          <a:xfrm>
            <a:off x="1729805" y="5705753"/>
            <a:ext cx="288153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 algn="l"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stored in a[0]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7840774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8273733" cy="866180"/>
          </a:xfrm>
        </p:spPr>
        <p:txBody>
          <a:bodyPr/>
          <a:lstStyle/>
          <a:p>
            <a:r>
              <a:rPr lang="en-US" sz="3600" dirty="0"/>
              <a:t>SYCL Accumulation Optimizations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615359" y="1067298"/>
            <a:ext cx="11452712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Previous method is a good strategy for accumulation</a:t>
            </a:r>
          </a:p>
          <a:p>
            <a:pPr>
              <a:defRPr/>
            </a:pPr>
            <a:r>
              <a:rPr lang="en-GB" sz="2400" dirty="0"/>
              <a:t>Are there any ways to further improve performance?</a:t>
            </a:r>
          </a:p>
          <a:p>
            <a:pPr>
              <a:defRPr/>
            </a:pPr>
            <a:r>
              <a:rPr lang="en-GB" sz="2400" dirty="0"/>
              <a:t>What is the current bottleneck?</a:t>
            </a:r>
          </a:p>
          <a:p>
            <a:pPr lvl="1">
              <a:defRPr/>
            </a:pPr>
            <a:r>
              <a:rPr lang="en-GB" sz="2000" dirty="0"/>
              <a:t>Every work-item reads from and writes to global memory</a:t>
            </a:r>
          </a:p>
          <a:p>
            <a:pPr lvl="2">
              <a:defRPr/>
            </a:pPr>
            <a:r>
              <a:rPr lang="en-GB" dirty="0"/>
              <a:t>For each iteration for some work-items</a:t>
            </a:r>
          </a:p>
          <a:p>
            <a:pPr>
              <a:defRPr/>
            </a:pPr>
            <a:r>
              <a:rPr lang="en-GB" sz="2400" dirty="0"/>
              <a:t>Optimization: can we leverage local memory?</a:t>
            </a:r>
          </a:p>
          <a:p>
            <a:pPr lvl="1">
              <a:defRPr/>
            </a:pPr>
            <a:r>
              <a:rPr lang="en-GB" sz="2000" dirty="0"/>
              <a:t>Lower latency than global</a:t>
            </a:r>
          </a:p>
          <a:p>
            <a:pPr lvl="1">
              <a:defRPr/>
            </a:pPr>
            <a:r>
              <a:rPr lang="en-GB" sz="2000" dirty="0"/>
              <a:t>Less contention from fewer work-item accesses</a:t>
            </a:r>
          </a:p>
          <a:p>
            <a:pPr>
              <a:defRPr/>
            </a:pPr>
            <a:r>
              <a:rPr lang="en-GB" sz="2400" dirty="0"/>
              <a:t>Strategy: </a:t>
            </a:r>
          </a:p>
          <a:p>
            <a:pPr lvl="1">
              <a:defRPr/>
            </a:pPr>
            <a:r>
              <a:rPr lang="en-GB" sz="2000" dirty="0"/>
              <a:t>Partition input array into sections</a:t>
            </a:r>
          </a:p>
          <a:p>
            <a:pPr lvl="1">
              <a:defRPr/>
            </a:pPr>
            <a:r>
              <a:rPr lang="en-GB" sz="2000" dirty="0"/>
              <a:t>Have work-group/compute-unit process each section using previous strategy</a:t>
            </a:r>
          </a:p>
          <a:p>
            <a:pPr>
              <a:defRPr/>
            </a:pPr>
            <a:r>
              <a:rPr lang="en-GB" sz="2400" dirty="0"/>
              <a:t>Remaining challenge:</a:t>
            </a:r>
          </a:p>
          <a:p>
            <a:pPr lvl="1">
              <a:defRPr/>
            </a:pPr>
            <a:r>
              <a:rPr lang="en-GB" sz="2000" dirty="0"/>
              <a:t>Where to store outputs of each work-group?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4337057"/>
      </p:ext>
    </p:extLst>
  </p:cSld>
  <p:clrMapOvr>
    <a:masterClrMapping/>
  </p:clrMapOvr>
  <p:transition spd="med" advTm="2978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869846B-A6F7-FAD2-C2BF-1E77B318D2CB}"/>
              </a:ext>
            </a:extLst>
          </p:cNvPr>
          <p:cNvSpPr/>
          <p:nvPr/>
        </p:nvSpPr>
        <p:spPr bwMode="auto">
          <a:xfrm>
            <a:off x="2869581" y="338441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F2D0044-E224-5C62-DB08-8ED2873BD2B8}"/>
              </a:ext>
            </a:extLst>
          </p:cNvPr>
          <p:cNvSpPr/>
          <p:nvPr/>
        </p:nvSpPr>
        <p:spPr bwMode="auto">
          <a:xfrm>
            <a:off x="4913533" y="338441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0F0124-6423-500B-FA38-9C2A83D21512}"/>
              </a:ext>
            </a:extLst>
          </p:cNvPr>
          <p:cNvSpPr/>
          <p:nvPr/>
        </p:nvSpPr>
        <p:spPr bwMode="auto">
          <a:xfrm>
            <a:off x="6957485" y="338441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8295FB-C003-5730-6549-F20D20CEDDBE}"/>
              </a:ext>
            </a:extLst>
          </p:cNvPr>
          <p:cNvSpPr/>
          <p:nvPr/>
        </p:nvSpPr>
        <p:spPr bwMode="auto">
          <a:xfrm>
            <a:off x="9001437" y="338441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9DD04B6-0A2A-2219-BA2F-796182F3111D}"/>
              </a:ext>
            </a:extLst>
          </p:cNvPr>
          <p:cNvSpPr/>
          <p:nvPr/>
        </p:nvSpPr>
        <p:spPr bwMode="auto">
          <a:xfrm>
            <a:off x="3891557" y="4030457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55D9AC-2CDD-DABA-6F79-C9619AF9B876}"/>
              </a:ext>
            </a:extLst>
          </p:cNvPr>
          <p:cNvSpPr/>
          <p:nvPr/>
        </p:nvSpPr>
        <p:spPr bwMode="auto">
          <a:xfrm>
            <a:off x="8004577" y="403045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903D7C2-1014-5D8A-38DB-C0D8D1E8036E}"/>
              </a:ext>
            </a:extLst>
          </p:cNvPr>
          <p:cNvSpPr/>
          <p:nvPr/>
        </p:nvSpPr>
        <p:spPr bwMode="auto">
          <a:xfrm>
            <a:off x="5859908" y="4656669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29DCFE6C-5B28-4851-BF52-0A624A088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57343"/>
              </p:ext>
            </p:extLst>
          </p:nvPr>
        </p:nvGraphicFramePr>
        <p:xfrm>
          <a:off x="2032000" y="5532213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9D6C1D-FD71-7AF7-A72C-9D5908AA66F8}"/>
              </a:ext>
            </a:extLst>
          </p:cNvPr>
          <p:cNvCxnSpPr>
            <a:endCxn id="5" idx="1"/>
          </p:cNvCxnSpPr>
          <p:nvPr/>
        </p:nvCxnSpPr>
        <p:spPr>
          <a:xfrm>
            <a:off x="2586472" y="2861505"/>
            <a:ext cx="334751" cy="57455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ECC84F-E0C3-2420-2846-55D47C3EC88D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3170572" y="286150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477A576-FE05-3C87-86A2-C0FC73952515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578782" y="286150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A671EF-6232-AA94-CB21-29E25572ADB1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5214524" y="286150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2D94FA-6C6F-5051-81C8-F72168B85CD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7258476" y="2835684"/>
            <a:ext cx="428786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7510266-A3FF-296C-30DE-029CCD3F9D0E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52529" y="2868638"/>
            <a:ext cx="356598" cy="56742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2D08E13-1C4C-1278-347D-455286CE7640}"/>
              </a:ext>
            </a:extLst>
          </p:cNvPr>
          <p:cNvCxnSpPr>
            <a:cxnSpLocks/>
            <a:endCxn id="9" idx="7"/>
          </p:cNvCxnSpPr>
          <p:nvPr/>
        </p:nvCxnSpPr>
        <p:spPr>
          <a:xfrm flipH="1">
            <a:off x="9302428" y="2861504"/>
            <a:ext cx="300991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C5FB776-150B-9A91-1E63-0B67060BF495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666686" y="2835684"/>
            <a:ext cx="386393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A13BF59-B8FB-A7F3-CEAC-627E5831C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82203"/>
              </p:ext>
            </p:extLst>
          </p:nvPr>
        </p:nvGraphicFramePr>
        <p:xfrm>
          <a:off x="2032000" y="276393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BDD71D-2A1A-909E-3020-943FC9B0DE4C}"/>
              </a:ext>
            </a:extLst>
          </p:cNvPr>
          <p:cNvCxnSpPr>
            <a:cxnSpLocks/>
            <a:stCxn id="5" idx="4"/>
            <a:endCxn id="10" idx="1"/>
          </p:cNvCxnSpPr>
          <p:nvPr/>
        </p:nvCxnSpPr>
        <p:spPr>
          <a:xfrm>
            <a:off x="3045898" y="3737049"/>
            <a:ext cx="897301" cy="34505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22DB7A-63D2-2A70-6CC3-6756332C3C38}"/>
              </a:ext>
            </a:extLst>
          </p:cNvPr>
          <p:cNvCxnSpPr>
            <a:cxnSpLocks/>
            <a:stCxn id="6" idx="4"/>
            <a:endCxn id="10" idx="7"/>
          </p:cNvCxnSpPr>
          <p:nvPr/>
        </p:nvCxnSpPr>
        <p:spPr>
          <a:xfrm flipH="1">
            <a:off x="4192548" y="3737049"/>
            <a:ext cx="897302" cy="34505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AE49499-D4F5-417B-F0C0-47775A461C53}"/>
              </a:ext>
            </a:extLst>
          </p:cNvPr>
          <p:cNvCxnSpPr>
            <a:cxnSpLocks/>
            <a:stCxn id="8" idx="4"/>
            <a:endCxn id="11" idx="1"/>
          </p:cNvCxnSpPr>
          <p:nvPr/>
        </p:nvCxnSpPr>
        <p:spPr>
          <a:xfrm>
            <a:off x="7133802" y="3737049"/>
            <a:ext cx="922417" cy="34504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8148C7D-80F0-9856-93DA-B2A66DF495E6}"/>
              </a:ext>
            </a:extLst>
          </p:cNvPr>
          <p:cNvCxnSpPr>
            <a:cxnSpLocks/>
            <a:stCxn id="9" idx="4"/>
            <a:endCxn id="11" idx="7"/>
          </p:cNvCxnSpPr>
          <p:nvPr/>
        </p:nvCxnSpPr>
        <p:spPr>
          <a:xfrm flipH="1">
            <a:off x="8305568" y="3737049"/>
            <a:ext cx="872186" cy="34504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BD435E5-B796-466A-1A25-A88A63707019}"/>
              </a:ext>
            </a:extLst>
          </p:cNvPr>
          <p:cNvCxnSpPr>
            <a:cxnSpLocks/>
            <a:stCxn id="10" idx="5"/>
            <a:endCxn id="12" idx="1"/>
          </p:cNvCxnSpPr>
          <p:nvPr/>
        </p:nvCxnSpPr>
        <p:spPr>
          <a:xfrm>
            <a:off x="4192548" y="4331448"/>
            <a:ext cx="1719002" cy="37686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552F09A-2D87-0676-4203-BDBE852AF3AB}"/>
              </a:ext>
            </a:extLst>
          </p:cNvPr>
          <p:cNvCxnSpPr>
            <a:cxnSpLocks/>
            <a:stCxn id="11" idx="4"/>
            <a:endCxn id="12" idx="7"/>
          </p:cNvCxnSpPr>
          <p:nvPr/>
        </p:nvCxnSpPr>
        <p:spPr>
          <a:xfrm flipH="1">
            <a:off x="6160899" y="4383089"/>
            <a:ext cx="2019995" cy="32522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780574E-02A7-B733-430A-1AD615A6E4E4}"/>
              </a:ext>
            </a:extLst>
          </p:cNvPr>
          <p:cNvCxnSpPr>
            <a:cxnSpLocks/>
            <a:stCxn id="12" idx="4"/>
          </p:cNvCxnSpPr>
          <p:nvPr/>
        </p:nvCxnSpPr>
        <p:spPr>
          <a:xfrm flipH="1">
            <a:off x="2586472" y="5009302"/>
            <a:ext cx="3449753" cy="52291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1230772" y="1052006"/>
            <a:ext cx="8912972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Basic idea:</a:t>
            </a:r>
          </a:p>
          <a:p>
            <a:pPr lvl="1">
              <a:defRPr/>
            </a:pPr>
            <a:r>
              <a:rPr lang="en-GB" sz="2000" dirty="0"/>
              <a:t>Each kernel adds two numbers</a:t>
            </a:r>
          </a:p>
          <a:p>
            <a:pPr lvl="1">
              <a:defRPr/>
            </a:pPr>
            <a:r>
              <a:rPr lang="en-GB" sz="2000" dirty="0"/>
              <a:t>Create tree of adders</a:t>
            </a:r>
          </a:p>
          <a:p>
            <a:pPr lvl="1">
              <a:defRPr/>
            </a:pPr>
            <a:r>
              <a:rPr lang="en-GB" sz="2000" dirty="0"/>
              <a:t>Write end result to a[0]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8F736F7-0D70-D622-875D-7EE4822A9675}"/>
              </a:ext>
            </a:extLst>
          </p:cNvPr>
          <p:cNvSpPr txBox="1"/>
          <p:nvPr/>
        </p:nvSpPr>
        <p:spPr>
          <a:xfrm>
            <a:off x="957506" y="2763931"/>
            <a:ext cx="79725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0AC9E10-E53A-7AD7-F4F5-F2E4FC606237}"/>
              </a:ext>
            </a:extLst>
          </p:cNvPr>
          <p:cNvSpPr txBox="1"/>
          <p:nvPr/>
        </p:nvSpPr>
        <p:spPr>
          <a:xfrm>
            <a:off x="955521" y="5532213"/>
            <a:ext cx="79725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456819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869846B-A6F7-FAD2-C2BF-1E77B318D2CB}"/>
              </a:ext>
            </a:extLst>
          </p:cNvPr>
          <p:cNvSpPr/>
          <p:nvPr/>
        </p:nvSpPr>
        <p:spPr bwMode="auto">
          <a:xfrm>
            <a:off x="2869581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F2D0044-E224-5C62-DB08-8ED2873BD2B8}"/>
              </a:ext>
            </a:extLst>
          </p:cNvPr>
          <p:cNvSpPr/>
          <p:nvPr/>
        </p:nvSpPr>
        <p:spPr bwMode="auto">
          <a:xfrm>
            <a:off x="4913533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0F0124-6423-500B-FA38-9C2A83D21512}"/>
              </a:ext>
            </a:extLst>
          </p:cNvPr>
          <p:cNvSpPr/>
          <p:nvPr/>
        </p:nvSpPr>
        <p:spPr bwMode="auto">
          <a:xfrm>
            <a:off x="6957485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8295FB-C003-5730-6549-F20D20CEDDBE}"/>
              </a:ext>
            </a:extLst>
          </p:cNvPr>
          <p:cNvSpPr/>
          <p:nvPr/>
        </p:nvSpPr>
        <p:spPr bwMode="auto">
          <a:xfrm>
            <a:off x="9001437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9D6C1D-FD71-7AF7-A72C-9D5908AA66F8}"/>
              </a:ext>
            </a:extLst>
          </p:cNvPr>
          <p:cNvCxnSpPr>
            <a:endCxn id="5" idx="1"/>
          </p:cNvCxnSpPr>
          <p:nvPr/>
        </p:nvCxnSpPr>
        <p:spPr>
          <a:xfrm>
            <a:off x="2586472" y="3912525"/>
            <a:ext cx="334751" cy="57455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ECC84F-E0C3-2420-2846-55D47C3EC88D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317057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477A576-FE05-3C87-86A2-C0FC73952515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57878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A671EF-6232-AA94-CB21-29E25572ADB1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5214524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2D94FA-6C6F-5051-81C8-F72168B85CD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7258476" y="3886704"/>
            <a:ext cx="428786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7510266-A3FF-296C-30DE-029CCD3F9D0E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52529" y="3919658"/>
            <a:ext cx="356598" cy="56742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2D08E13-1C4C-1278-347D-455286CE7640}"/>
              </a:ext>
            </a:extLst>
          </p:cNvPr>
          <p:cNvCxnSpPr>
            <a:cxnSpLocks/>
            <a:endCxn id="9" idx="7"/>
          </p:cNvCxnSpPr>
          <p:nvPr/>
        </p:nvCxnSpPr>
        <p:spPr>
          <a:xfrm flipH="1">
            <a:off x="9302428" y="3912524"/>
            <a:ext cx="300991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C5FB776-150B-9A91-1E63-0B67060BF495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666686" y="3886704"/>
            <a:ext cx="386393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A13BF59-B8FB-A7F3-CEAC-627E5831C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409958"/>
              </p:ext>
            </p:extLst>
          </p:nvPr>
        </p:nvGraphicFramePr>
        <p:xfrm>
          <a:off x="2032000" y="381495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BDD71D-2A1A-909E-3020-943FC9B0DE4C}"/>
              </a:ext>
            </a:extLst>
          </p:cNvPr>
          <p:cNvCxnSpPr>
            <a:cxnSpLocks/>
            <a:stCxn id="5" idx="4"/>
          </p:cNvCxnSpPr>
          <p:nvPr/>
        </p:nvCxnSpPr>
        <p:spPr>
          <a:xfrm flipH="1">
            <a:off x="2586472" y="4788069"/>
            <a:ext cx="459426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22DB7A-63D2-2A70-6CC3-6756332C3C38}"/>
              </a:ext>
            </a:extLst>
          </p:cNvPr>
          <p:cNvCxnSpPr>
            <a:cxnSpLocks/>
            <a:stCxn id="6" idx="4"/>
          </p:cNvCxnSpPr>
          <p:nvPr/>
        </p:nvCxnSpPr>
        <p:spPr>
          <a:xfrm flipH="1">
            <a:off x="3600370" y="4788069"/>
            <a:ext cx="1489480" cy="39669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AE49499-D4F5-417B-F0C0-47775A461C53}"/>
              </a:ext>
            </a:extLst>
          </p:cNvPr>
          <p:cNvCxnSpPr>
            <a:cxnSpLocks/>
            <a:stCxn id="8" idx="4"/>
          </p:cNvCxnSpPr>
          <p:nvPr/>
        </p:nvCxnSpPr>
        <p:spPr>
          <a:xfrm flipH="1">
            <a:off x="4535377" y="4788069"/>
            <a:ext cx="2598425" cy="39669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8148C7D-80F0-9856-93DA-B2A66DF495E6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5587574" y="4788069"/>
            <a:ext cx="3590180" cy="39669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1230772" y="1052006"/>
            <a:ext cx="10593366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Problem:</a:t>
            </a:r>
          </a:p>
          <a:p>
            <a:pPr lvl="1">
              <a:defRPr/>
            </a:pPr>
            <a:r>
              <a:rPr lang="en-GB" sz="2000" dirty="0"/>
              <a:t>Can’t send data between kernel instances without storing in memory first</a:t>
            </a:r>
          </a:p>
          <a:p>
            <a:pPr lvl="2">
              <a:defRPr/>
            </a:pPr>
            <a:r>
              <a:rPr lang="en-GB" dirty="0"/>
              <a:t>Technically can use “pipes” on FPGAs, but not on other devices</a:t>
            </a:r>
          </a:p>
          <a:p>
            <a:pPr lvl="1">
              <a:defRPr/>
            </a:pPr>
            <a:r>
              <a:rPr lang="en-GB" sz="2000" dirty="0"/>
              <a:t>Must store outputs of each level of the adder tree back to memory</a:t>
            </a:r>
          </a:p>
          <a:p>
            <a:pPr>
              <a:defRPr/>
            </a:pPr>
            <a:r>
              <a:rPr lang="en-GB" sz="2400" dirty="0"/>
              <a:t>Where to store intermediate results?</a:t>
            </a:r>
          </a:p>
          <a:p>
            <a:pPr lvl="1">
              <a:defRPr/>
            </a:pPr>
            <a:r>
              <a:rPr lang="en-GB" sz="2000" dirty="0"/>
              <a:t>We first look at intuitive (but incorrect) technique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B12D91-5B0B-B405-0FBF-114CC06B0FA1}"/>
              </a:ext>
            </a:extLst>
          </p:cNvPr>
          <p:cNvSpPr txBox="1"/>
          <p:nvPr/>
        </p:nvSpPr>
        <p:spPr>
          <a:xfrm>
            <a:off x="691878" y="381495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before: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53D587-B5C2-0A7A-9EFD-CE5BCBD5F955}"/>
              </a:ext>
            </a:extLst>
          </p:cNvPr>
          <p:cNvSpPr txBox="1"/>
          <p:nvPr/>
        </p:nvSpPr>
        <p:spPr>
          <a:xfrm>
            <a:off x="578794" y="4371617"/>
            <a:ext cx="2384825" cy="60529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 algn="l"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work-items</a:t>
            </a:r>
          </a:p>
          <a:p>
            <a:pPr lvl="2" indent="0" algn="l"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adds 2 values</a:t>
            </a:r>
          </a:p>
        </p:txBody>
      </p:sp>
      <p:graphicFrame>
        <p:nvGraphicFramePr>
          <p:cNvPr id="16" name="Table 4">
            <a:extLst>
              <a:ext uri="{FF2B5EF4-FFF2-40B4-BE49-F238E27FC236}">
                <a16:creationId xmlns:a16="http://schemas.microsoft.com/office/drawing/2014/main" id="{AAF351CD-BB65-4EAD-BEE9-58D24B471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506243"/>
              </p:ext>
            </p:extLst>
          </p:nvPr>
        </p:nvGraphicFramePr>
        <p:xfrm>
          <a:off x="2032000" y="5219862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589E88F3-001E-6E06-A2C8-DD313B7B3DE8}"/>
              </a:ext>
            </a:extLst>
          </p:cNvPr>
          <p:cNvSpPr txBox="1"/>
          <p:nvPr/>
        </p:nvSpPr>
        <p:spPr>
          <a:xfrm>
            <a:off x="822438" y="5230875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after: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C9784C-EB6A-A14F-17C5-43CDB694B84B}"/>
              </a:ext>
            </a:extLst>
          </p:cNvPr>
          <p:cNvSpPr txBox="1"/>
          <p:nvPr/>
        </p:nvSpPr>
        <p:spPr>
          <a:xfrm>
            <a:off x="634849" y="343269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Iteration 0: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4470376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869846B-A6F7-FAD2-C2BF-1E77B318D2CB}"/>
              </a:ext>
            </a:extLst>
          </p:cNvPr>
          <p:cNvSpPr/>
          <p:nvPr/>
        </p:nvSpPr>
        <p:spPr bwMode="auto">
          <a:xfrm>
            <a:off x="2869581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F2D0044-E224-5C62-DB08-8ED2873BD2B8}"/>
              </a:ext>
            </a:extLst>
          </p:cNvPr>
          <p:cNvSpPr/>
          <p:nvPr/>
        </p:nvSpPr>
        <p:spPr bwMode="auto">
          <a:xfrm>
            <a:off x="4913533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0F0124-6423-500B-FA38-9C2A83D21512}"/>
              </a:ext>
            </a:extLst>
          </p:cNvPr>
          <p:cNvSpPr/>
          <p:nvPr/>
        </p:nvSpPr>
        <p:spPr bwMode="auto">
          <a:xfrm>
            <a:off x="6957485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8295FB-C003-5730-6549-F20D20CEDDBE}"/>
              </a:ext>
            </a:extLst>
          </p:cNvPr>
          <p:cNvSpPr/>
          <p:nvPr/>
        </p:nvSpPr>
        <p:spPr bwMode="auto">
          <a:xfrm>
            <a:off x="9001437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9D6C1D-FD71-7AF7-A72C-9D5908AA66F8}"/>
              </a:ext>
            </a:extLst>
          </p:cNvPr>
          <p:cNvCxnSpPr>
            <a:endCxn id="5" idx="1"/>
          </p:cNvCxnSpPr>
          <p:nvPr/>
        </p:nvCxnSpPr>
        <p:spPr>
          <a:xfrm>
            <a:off x="2586472" y="3912525"/>
            <a:ext cx="334751" cy="57455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ECC84F-E0C3-2420-2846-55D47C3EC88D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317057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477A576-FE05-3C87-86A2-C0FC73952515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57878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A671EF-6232-AA94-CB21-29E25572ADB1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5214524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2D94FA-6C6F-5051-81C8-F72168B85CD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7258476" y="3886704"/>
            <a:ext cx="428786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7510266-A3FF-296C-30DE-029CCD3F9D0E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52529" y="3919658"/>
            <a:ext cx="356598" cy="56742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2D08E13-1C4C-1278-347D-455286CE7640}"/>
              </a:ext>
            </a:extLst>
          </p:cNvPr>
          <p:cNvCxnSpPr>
            <a:cxnSpLocks/>
            <a:endCxn id="9" idx="7"/>
          </p:cNvCxnSpPr>
          <p:nvPr/>
        </p:nvCxnSpPr>
        <p:spPr>
          <a:xfrm flipH="1">
            <a:off x="9302428" y="3912524"/>
            <a:ext cx="300991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C5FB776-150B-9A91-1E63-0B67060BF495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666686" y="3886704"/>
            <a:ext cx="386393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A13BF59-B8FB-A7F3-CEAC-627E5831C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871422"/>
              </p:ext>
            </p:extLst>
          </p:nvPr>
        </p:nvGraphicFramePr>
        <p:xfrm>
          <a:off x="2032000" y="381495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BDD71D-2A1A-909E-3020-943FC9B0DE4C}"/>
              </a:ext>
            </a:extLst>
          </p:cNvPr>
          <p:cNvCxnSpPr>
            <a:cxnSpLocks/>
            <a:stCxn id="5" idx="4"/>
          </p:cNvCxnSpPr>
          <p:nvPr/>
        </p:nvCxnSpPr>
        <p:spPr>
          <a:xfrm flipH="1">
            <a:off x="2586472" y="4788069"/>
            <a:ext cx="459426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22DB7A-63D2-2A70-6CC3-6756332C3C38}"/>
              </a:ext>
            </a:extLst>
          </p:cNvPr>
          <p:cNvCxnSpPr>
            <a:cxnSpLocks/>
            <a:stCxn id="6" idx="4"/>
          </p:cNvCxnSpPr>
          <p:nvPr/>
        </p:nvCxnSpPr>
        <p:spPr>
          <a:xfrm flipH="1">
            <a:off x="3600370" y="4788069"/>
            <a:ext cx="1489480" cy="39669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1121104" y="1414168"/>
            <a:ext cx="10593366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Repeat this strategy until number of sums “reduced “ to 1</a:t>
            </a:r>
          </a:p>
          <a:p>
            <a:pPr>
              <a:defRPr/>
            </a:pPr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B12D91-5B0B-B405-0FBF-114CC06B0FA1}"/>
              </a:ext>
            </a:extLst>
          </p:cNvPr>
          <p:cNvSpPr txBox="1"/>
          <p:nvPr/>
        </p:nvSpPr>
        <p:spPr>
          <a:xfrm>
            <a:off x="691878" y="381495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before: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53D587-B5C2-0A7A-9EFD-CE5BCBD5F955}"/>
              </a:ext>
            </a:extLst>
          </p:cNvPr>
          <p:cNvSpPr txBox="1"/>
          <p:nvPr/>
        </p:nvSpPr>
        <p:spPr>
          <a:xfrm>
            <a:off x="9606689" y="4381122"/>
            <a:ext cx="2107782" cy="60529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 algn="l"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work-items have no work to do</a:t>
            </a:r>
          </a:p>
        </p:txBody>
      </p:sp>
      <p:graphicFrame>
        <p:nvGraphicFramePr>
          <p:cNvPr id="16" name="Table 4">
            <a:extLst>
              <a:ext uri="{FF2B5EF4-FFF2-40B4-BE49-F238E27FC236}">
                <a16:creationId xmlns:a16="http://schemas.microsoft.com/office/drawing/2014/main" id="{AAF351CD-BB65-4EAD-BEE9-58D24B471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502253"/>
              </p:ext>
            </p:extLst>
          </p:nvPr>
        </p:nvGraphicFramePr>
        <p:xfrm>
          <a:off x="2032000" y="5219862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589E88F3-001E-6E06-A2C8-DD313B7B3DE8}"/>
              </a:ext>
            </a:extLst>
          </p:cNvPr>
          <p:cNvSpPr txBox="1"/>
          <p:nvPr/>
        </p:nvSpPr>
        <p:spPr>
          <a:xfrm>
            <a:off x="822438" y="5230875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after: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6C7213-0EF0-FD27-C8CA-BE91428E240B}"/>
              </a:ext>
            </a:extLst>
          </p:cNvPr>
          <p:cNvSpPr txBox="1"/>
          <p:nvPr/>
        </p:nvSpPr>
        <p:spPr>
          <a:xfrm>
            <a:off x="634849" y="343269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Iteration 1: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7433410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869846B-A6F7-FAD2-C2BF-1E77B318D2CB}"/>
              </a:ext>
            </a:extLst>
          </p:cNvPr>
          <p:cNvSpPr/>
          <p:nvPr/>
        </p:nvSpPr>
        <p:spPr bwMode="auto">
          <a:xfrm>
            <a:off x="2869581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F2D0044-E224-5C62-DB08-8ED2873BD2B8}"/>
              </a:ext>
            </a:extLst>
          </p:cNvPr>
          <p:cNvSpPr/>
          <p:nvPr/>
        </p:nvSpPr>
        <p:spPr bwMode="auto">
          <a:xfrm>
            <a:off x="4913533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0F0124-6423-500B-FA38-9C2A83D21512}"/>
              </a:ext>
            </a:extLst>
          </p:cNvPr>
          <p:cNvSpPr/>
          <p:nvPr/>
        </p:nvSpPr>
        <p:spPr bwMode="auto">
          <a:xfrm>
            <a:off x="6957485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8295FB-C003-5730-6549-F20D20CEDDBE}"/>
              </a:ext>
            </a:extLst>
          </p:cNvPr>
          <p:cNvSpPr/>
          <p:nvPr/>
        </p:nvSpPr>
        <p:spPr bwMode="auto">
          <a:xfrm>
            <a:off x="9001437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9D6C1D-FD71-7AF7-A72C-9D5908AA66F8}"/>
              </a:ext>
            </a:extLst>
          </p:cNvPr>
          <p:cNvCxnSpPr>
            <a:endCxn id="5" idx="1"/>
          </p:cNvCxnSpPr>
          <p:nvPr/>
        </p:nvCxnSpPr>
        <p:spPr>
          <a:xfrm>
            <a:off x="2586472" y="3912525"/>
            <a:ext cx="334751" cy="57455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ECC84F-E0C3-2420-2846-55D47C3EC88D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317057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477A576-FE05-3C87-86A2-C0FC73952515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57878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A671EF-6232-AA94-CB21-29E25572ADB1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5214524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2D94FA-6C6F-5051-81C8-F72168B85CD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7258476" y="3886704"/>
            <a:ext cx="428786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7510266-A3FF-296C-30DE-029CCD3F9D0E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52529" y="3919658"/>
            <a:ext cx="356598" cy="56742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2D08E13-1C4C-1278-347D-455286CE7640}"/>
              </a:ext>
            </a:extLst>
          </p:cNvPr>
          <p:cNvCxnSpPr>
            <a:cxnSpLocks/>
            <a:endCxn id="9" idx="7"/>
          </p:cNvCxnSpPr>
          <p:nvPr/>
        </p:nvCxnSpPr>
        <p:spPr>
          <a:xfrm flipH="1">
            <a:off x="9302428" y="3912524"/>
            <a:ext cx="300991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C5FB776-150B-9A91-1E63-0B67060BF495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666686" y="3886704"/>
            <a:ext cx="386393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A13BF59-B8FB-A7F3-CEAC-627E5831C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701213"/>
              </p:ext>
            </p:extLst>
          </p:nvPr>
        </p:nvGraphicFramePr>
        <p:xfrm>
          <a:off x="2032000" y="381495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BDD71D-2A1A-909E-3020-943FC9B0DE4C}"/>
              </a:ext>
            </a:extLst>
          </p:cNvPr>
          <p:cNvCxnSpPr>
            <a:cxnSpLocks/>
            <a:stCxn id="5" idx="4"/>
          </p:cNvCxnSpPr>
          <p:nvPr/>
        </p:nvCxnSpPr>
        <p:spPr>
          <a:xfrm flipH="1">
            <a:off x="2586472" y="4788069"/>
            <a:ext cx="459426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1121104" y="1414168"/>
            <a:ext cx="10593366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Repeat this strategy until number of sums “reduced “ to 1</a:t>
            </a:r>
          </a:p>
          <a:p>
            <a:pPr>
              <a:defRPr/>
            </a:pPr>
            <a:r>
              <a:rPr lang="en-GB" sz="2400" dirty="0"/>
              <a:t>Limitation: each iteration uses half the work-items of previous iteration</a:t>
            </a:r>
          </a:p>
          <a:p>
            <a:pPr lvl="1">
              <a:defRPr/>
            </a:pPr>
            <a:r>
              <a:rPr lang="en-GB" sz="2000" dirty="0"/>
              <a:t>Accumulation does not achieve full utilization of most devices.</a:t>
            </a:r>
          </a:p>
          <a:p>
            <a:pPr lvl="1">
              <a:defRPr/>
            </a:pPr>
            <a:endParaRPr lang="en-GB" sz="2000" dirty="0"/>
          </a:p>
          <a:p>
            <a:pPr>
              <a:defRPr/>
            </a:pPr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B12D91-5B0B-B405-0FBF-114CC06B0FA1}"/>
              </a:ext>
            </a:extLst>
          </p:cNvPr>
          <p:cNvSpPr txBox="1"/>
          <p:nvPr/>
        </p:nvSpPr>
        <p:spPr>
          <a:xfrm>
            <a:off x="691878" y="381495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before: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53D587-B5C2-0A7A-9EFD-CE5BCBD5F955}"/>
              </a:ext>
            </a:extLst>
          </p:cNvPr>
          <p:cNvSpPr txBox="1"/>
          <p:nvPr/>
        </p:nvSpPr>
        <p:spPr>
          <a:xfrm>
            <a:off x="9606689" y="4381122"/>
            <a:ext cx="2107782" cy="60529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 algn="l"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work-items have no work to do</a:t>
            </a:r>
          </a:p>
        </p:txBody>
      </p:sp>
      <p:graphicFrame>
        <p:nvGraphicFramePr>
          <p:cNvPr id="16" name="Table 4">
            <a:extLst>
              <a:ext uri="{FF2B5EF4-FFF2-40B4-BE49-F238E27FC236}">
                <a16:creationId xmlns:a16="http://schemas.microsoft.com/office/drawing/2014/main" id="{AAF351CD-BB65-4EAD-BEE9-58D24B471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79145"/>
              </p:ext>
            </p:extLst>
          </p:nvPr>
        </p:nvGraphicFramePr>
        <p:xfrm>
          <a:off x="2032000" y="5219862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589E88F3-001E-6E06-A2C8-DD313B7B3DE8}"/>
              </a:ext>
            </a:extLst>
          </p:cNvPr>
          <p:cNvSpPr txBox="1"/>
          <p:nvPr/>
        </p:nvSpPr>
        <p:spPr>
          <a:xfrm>
            <a:off x="822438" y="5230875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after: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527ECC-5D22-11C2-3913-57650DED8CAF}"/>
              </a:ext>
            </a:extLst>
          </p:cNvPr>
          <p:cNvSpPr txBox="1"/>
          <p:nvPr/>
        </p:nvSpPr>
        <p:spPr>
          <a:xfrm>
            <a:off x="1729805" y="5705753"/>
            <a:ext cx="288153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 algn="l"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stored in a[0]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B61E6D-C925-663A-D0A5-9BDC6A610411}"/>
              </a:ext>
            </a:extLst>
          </p:cNvPr>
          <p:cNvSpPr txBox="1"/>
          <p:nvPr/>
        </p:nvSpPr>
        <p:spPr>
          <a:xfrm>
            <a:off x="634849" y="343269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Iteration 2: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282405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615359" y="1067298"/>
            <a:ext cx="11452712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Why won’t this work?</a:t>
            </a:r>
          </a:p>
          <a:p>
            <a:pPr lvl="1">
              <a:defRPr/>
            </a:pPr>
            <a:r>
              <a:rPr lang="en-GB" sz="2000" dirty="0"/>
              <a:t>What happens if work-item 1 stores its result to a[1] before work-item 0 reads a[1]?</a:t>
            </a:r>
          </a:p>
          <a:p>
            <a:pPr lvl="1">
              <a:defRPr/>
            </a:pPr>
            <a:r>
              <a:rPr lang="en-GB" sz="2000" dirty="0"/>
              <a:t>Incorrect assumption that all work-items run at the same time, and are perfectly synchronized</a:t>
            </a:r>
          </a:p>
          <a:p>
            <a:pPr lvl="1">
              <a:defRPr/>
            </a:pPr>
            <a:r>
              <a:rPr lang="en-GB" sz="2000" dirty="0"/>
              <a:t>Also incorrect to assume work-items are scheduled in order of id</a:t>
            </a:r>
          </a:p>
          <a:p>
            <a:pPr>
              <a:defRPr/>
            </a:pPr>
            <a:r>
              <a:rPr lang="en-GB" sz="2400" b="1" u="sng" dirty="0"/>
              <a:t>Important</a:t>
            </a:r>
            <a:r>
              <a:rPr lang="en-GB" sz="2400" dirty="0"/>
              <a:t>: work-items are not guaranteed to execute in any order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7749FCA-0DB9-7D49-6137-5FBDCCEAD9F0}"/>
              </a:ext>
            </a:extLst>
          </p:cNvPr>
          <p:cNvSpPr/>
          <p:nvPr/>
        </p:nvSpPr>
        <p:spPr bwMode="auto">
          <a:xfrm>
            <a:off x="2869581" y="4476438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5C4BE4C-EDB8-DD7F-E0FE-809709F49628}"/>
              </a:ext>
            </a:extLst>
          </p:cNvPr>
          <p:cNvSpPr/>
          <p:nvPr/>
        </p:nvSpPr>
        <p:spPr bwMode="auto">
          <a:xfrm>
            <a:off x="4913533" y="4476438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4CD2221-46BF-DC3C-B869-2A493E5D4264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2586472" y="3953527"/>
            <a:ext cx="334751" cy="57455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1B87791-69F2-3914-5111-3ADA4E798738}"/>
              </a:ext>
            </a:extLst>
          </p:cNvPr>
          <p:cNvCxnSpPr>
            <a:cxnSpLocks/>
            <a:endCxn id="44" idx="7"/>
          </p:cNvCxnSpPr>
          <p:nvPr/>
        </p:nvCxnSpPr>
        <p:spPr>
          <a:xfrm flipH="1">
            <a:off x="3170572" y="3953526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9A27EE3-DD0A-77F0-B7BF-184D53021FF8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4578782" y="3953526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1FDA173-535B-B151-BCE7-AA85E8E86877}"/>
              </a:ext>
            </a:extLst>
          </p:cNvPr>
          <p:cNvCxnSpPr>
            <a:cxnSpLocks/>
            <a:endCxn id="45" idx="7"/>
          </p:cNvCxnSpPr>
          <p:nvPr/>
        </p:nvCxnSpPr>
        <p:spPr>
          <a:xfrm flipH="1">
            <a:off x="5214524" y="3953526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9334C5F-1C74-D5A7-D590-30EE42DBFA12}"/>
              </a:ext>
            </a:extLst>
          </p:cNvPr>
          <p:cNvCxnSpPr>
            <a:cxnSpLocks/>
            <a:stCxn id="44" idx="4"/>
          </p:cNvCxnSpPr>
          <p:nvPr/>
        </p:nvCxnSpPr>
        <p:spPr>
          <a:xfrm flipH="1">
            <a:off x="2586472" y="4829071"/>
            <a:ext cx="459426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B4D9A5A-EB4C-9FDF-0576-6128270D6195}"/>
              </a:ext>
            </a:extLst>
          </p:cNvPr>
          <p:cNvCxnSpPr>
            <a:cxnSpLocks/>
            <a:stCxn id="45" idx="4"/>
          </p:cNvCxnSpPr>
          <p:nvPr/>
        </p:nvCxnSpPr>
        <p:spPr>
          <a:xfrm flipH="1">
            <a:off x="3600370" y="4829071"/>
            <a:ext cx="1489480" cy="39669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35" name="Group 32">
            <a:extLst>
              <a:ext uri="{FF2B5EF4-FFF2-40B4-BE49-F238E27FC236}">
                <a16:creationId xmlns:a16="http://schemas.microsoft.com/office/drawing/2014/main" id="{79689435-3606-A11E-F66B-7CA5C4A0865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21702" y="5232990"/>
            <a:ext cx="8197849" cy="484188"/>
            <a:chOff x="1274" y="3489"/>
            <a:chExt cx="5164" cy="305"/>
          </a:xfrm>
        </p:grpSpPr>
        <p:sp>
          <p:nvSpPr>
            <p:cNvPr id="36" name="AutoShape 31">
              <a:extLst>
                <a:ext uri="{FF2B5EF4-FFF2-40B4-BE49-F238E27FC236}">
                  <a16:creationId xmlns:a16="http://schemas.microsoft.com/office/drawing/2014/main" id="{EBC87D21-8FA3-8AEB-E27D-B2DA0B9BFDF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74" y="3490"/>
              <a:ext cx="5133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8AA76563-B844-91AD-A765-2A7055EF4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" y="3493"/>
              <a:ext cx="641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19C74455-7E1A-214A-BEE5-F59081D98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" y="3493"/>
              <a:ext cx="640" cy="2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50AB460C-6FBD-314E-74B9-C991B67D2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CA2D8F36-93CC-2056-3CE4-1957BEA7F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0160902A-6213-D7A8-0D30-50009AFC0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EEC439E8-F4AB-3579-E46F-A6BF19A1A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680B3018-4956-2AD4-3C95-9D8658BE7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40">
              <a:extLst>
                <a:ext uri="{FF2B5EF4-FFF2-40B4-BE49-F238E27FC236}">
                  <a16:creationId xmlns:a16="http://schemas.microsoft.com/office/drawing/2014/main" id="{A2DD80B4-6ABA-9EDA-9E5C-015DE08660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41">
              <a:extLst>
                <a:ext uri="{FF2B5EF4-FFF2-40B4-BE49-F238E27FC236}">
                  <a16:creationId xmlns:a16="http://schemas.microsoft.com/office/drawing/2014/main" id="{D56C49BC-93F2-3BD7-EFD9-0C6F548C37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42">
              <a:extLst>
                <a:ext uri="{FF2B5EF4-FFF2-40B4-BE49-F238E27FC236}">
                  <a16:creationId xmlns:a16="http://schemas.microsoft.com/office/drawing/2014/main" id="{9DB6D8B4-314B-50CA-E7EA-D18E5907D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43">
              <a:extLst>
                <a:ext uri="{FF2B5EF4-FFF2-40B4-BE49-F238E27FC236}">
                  <a16:creationId xmlns:a16="http://schemas.microsoft.com/office/drawing/2014/main" id="{333430F7-92BE-42DE-43F3-89DF2A1F2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44">
              <a:extLst>
                <a:ext uri="{FF2B5EF4-FFF2-40B4-BE49-F238E27FC236}">
                  <a16:creationId xmlns:a16="http://schemas.microsoft.com/office/drawing/2014/main" id="{C37EAD7B-0032-88E0-11AB-E5113B3A1C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45">
              <a:extLst>
                <a:ext uri="{FF2B5EF4-FFF2-40B4-BE49-F238E27FC236}">
                  <a16:creationId xmlns:a16="http://schemas.microsoft.com/office/drawing/2014/main" id="{6DFB2ABA-0F59-C825-0F8B-9657F5340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46">
              <a:extLst>
                <a:ext uri="{FF2B5EF4-FFF2-40B4-BE49-F238E27FC236}">
                  <a16:creationId xmlns:a16="http://schemas.microsoft.com/office/drawing/2014/main" id="{E53B08D9-9CA0-EEBF-4C29-5C5C2C11DE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3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47">
              <a:extLst>
                <a:ext uri="{FF2B5EF4-FFF2-40B4-BE49-F238E27FC236}">
                  <a16:creationId xmlns:a16="http://schemas.microsoft.com/office/drawing/2014/main" id="{6A6D89E0-99F4-B067-39B2-1D19A8C7EC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48">
              <a:extLst>
                <a:ext uri="{FF2B5EF4-FFF2-40B4-BE49-F238E27FC236}">
                  <a16:creationId xmlns:a16="http://schemas.microsoft.com/office/drawing/2014/main" id="{8C2B833D-01B4-0303-1006-7553021B01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493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49">
              <a:extLst>
                <a:ext uri="{FF2B5EF4-FFF2-40B4-BE49-F238E27FC236}">
                  <a16:creationId xmlns:a16="http://schemas.microsoft.com/office/drawing/2014/main" id="{F639F9EC-2BCF-6064-6A53-A575105920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727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50">
              <a:extLst>
                <a:ext uri="{FF2B5EF4-FFF2-40B4-BE49-F238E27FC236}">
                  <a16:creationId xmlns:a16="http://schemas.microsoft.com/office/drawing/2014/main" id="{8A6922FA-1A4E-8584-3224-6094DF5EB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8" y="3528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51">
              <a:extLst>
                <a:ext uri="{FF2B5EF4-FFF2-40B4-BE49-F238E27FC236}">
                  <a16:creationId xmlns:a16="http://schemas.microsoft.com/office/drawing/2014/main" id="{5D5AFBA0-882E-48C8-043C-03CB33773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7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52">
              <a:extLst>
                <a:ext uri="{FF2B5EF4-FFF2-40B4-BE49-F238E27FC236}">
                  <a16:creationId xmlns:a16="http://schemas.microsoft.com/office/drawing/2014/main" id="{B9D200D8-7444-7101-ABA3-63E4EC12F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53">
              <a:extLst>
                <a:ext uri="{FF2B5EF4-FFF2-40B4-BE49-F238E27FC236}">
                  <a16:creationId xmlns:a16="http://schemas.microsoft.com/office/drawing/2014/main" id="{21962ADB-7F0D-CFC7-CAD6-C92B2A113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54">
              <a:extLst>
                <a:ext uri="{FF2B5EF4-FFF2-40B4-BE49-F238E27FC236}">
                  <a16:creationId xmlns:a16="http://schemas.microsoft.com/office/drawing/2014/main" id="{FA196852-0317-E890-E2FC-568F71723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55">
              <a:extLst>
                <a:ext uri="{FF2B5EF4-FFF2-40B4-BE49-F238E27FC236}">
                  <a16:creationId xmlns:a16="http://schemas.microsoft.com/office/drawing/2014/main" id="{86D328E8-F454-BDF3-5F8D-1F8122B36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56">
              <a:extLst>
                <a:ext uri="{FF2B5EF4-FFF2-40B4-BE49-F238E27FC236}">
                  <a16:creationId xmlns:a16="http://schemas.microsoft.com/office/drawing/2014/main" id="{B8E98108-8D30-A975-A843-2A4C5BE68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3521"/>
              <a:ext cx="147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57">
              <a:extLst>
                <a:ext uri="{FF2B5EF4-FFF2-40B4-BE49-F238E27FC236}">
                  <a16:creationId xmlns:a16="http://schemas.microsoft.com/office/drawing/2014/main" id="{6A4014A9-9787-637E-6378-5CB23A01C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3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0" name="Group 32">
            <a:extLst>
              <a:ext uri="{FF2B5EF4-FFF2-40B4-BE49-F238E27FC236}">
                <a16:creationId xmlns:a16="http://schemas.microsoft.com/office/drawing/2014/main" id="{0D7F5E9D-C5F8-57EC-57DC-1DE01F27C8E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21702" y="3788385"/>
            <a:ext cx="8197849" cy="484188"/>
            <a:chOff x="1274" y="3489"/>
            <a:chExt cx="5164" cy="305"/>
          </a:xfrm>
        </p:grpSpPr>
        <p:sp>
          <p:nvSpPr>
            <p:cNvPr id="111" name="AutoShape 31">
              <a:extLst>
                <a:ext uri="{FF2B5EF4-FFF2-40B4-BE49-F238E27FC236}">
                  <a16:creationId xmlns:a16="http://schemas.microsoft.com/office/drawing/2014/main" id="{55D47CDB-984D-87F3-B5EF-6CE36B692FA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74" y="3490"/>
              <a:ext cx="5133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33">
              <a:extLst>
                <a:ext uri="{FF2B5EF4-FFF2-40B4-BE49-F238E27FC236}">
                  <a16:creationId xmlns:a16="http://schemas.microsoft.com/office/drawing/2014/main" id="{070AAC3C-FD6E-5483-BC40-CB5648CFF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" y="3493"/>
              <a:ext cx="641" cy="23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34">
              <a:extLst>
                <a:ext uri="{FF2B5EF4-FFF2-40B4-BE49-F238E27FC236}">
                  <a16:creationId xmlns:a16="http://schemas.microsoft.com/office/drawing/2014/main" id="{7CA2171A-DA62-DA45-E957-14569B82C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" y="3493"/>
              <a:ext cx="640" cy="23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35">
              <a:extLst>
                <a:ext uri="{FF2B5EF4-FFF2-40B4-BE49-F238E27FC236}">
                  <a16:creationId xmlns:a16="http://schemas.microsoft.com/office/drawing/2014/main" id="{0E9E13CA-B6AE-7F25-7490-C1FFEBC0E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4" y="3493"/>
              <a:ext cx="640" cy="23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6">
              <a:extLst>
                <a:ext uri="{FF2B5EF4-FFF2-40B4-BE49-F238E27FC236}">
                  <a16:creationId xmlns:a16="http://schemas.microsoft.com/office/drawing/2014/main" id="{48B01F7E-2FF8-8B71-0E6A-A033EA823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3493"/>
              <a:ext cx="640" cy="23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37">
              <a:extLst>
                <a:ext uri="{FF2B5EF4-FFF2-40B4-BE49-F238E27FC236}">
                  <a16:creationId xmlns:a16="http://schemas.microsoft.com/office/drawing/2014/main" id="{FD2B5B3C-C3F2-B209-4331-64DB201A8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38">
              <a:extLst>
                <a:ext uri="{FF2B5EF4-FFF2-40B4-BE49-F238E27FC236}">
                  <a16:creationId xmlns:a16="http://schemas.microsoft.com/office/drawing/2014/main" id="{5AFC1FA5-0BF4-2182-B599-6BF90EED6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39">
              <a:extLst>
                <a:ext uri="{FF2B5EF4-FFF2-40B4-BE49-F238E27FC236}">
                  <a16:creationId xmlns:a16="http://schemas.microsoft.com/office/drawing/2014/main" id="{8CCBEA45-054F-1285-F3A2-7B9148F16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40">
              <a:extLst>
                <a:ext uri="{FF2B5EF4-FFF2-40B4-BE49-F238E27FC236}">
                  <a16:creationId xmlns:a16="http://schemas.microsoft.com/office/drawing/2014/main" id="{756E7A7B-EE8B-6825-01A6-2276B5BF6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41">
              <a:extLst>
                <a:ext uri="{FF2B5EF4-FFF2-40B4-BE49-F238E27FC236}">
                  <a16:creationId xmlns:a16="http://schemas.microsoft.com/office/drawing/2014/main" id="{0D62692C-2674-01BB-82F2-C449523795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42">
              <a:extLst>
                <a:ext uri="{FF2B5EF4-FFF2-40B4-BE49-F238E27FC236}">
                  <a16:creationId xmlns:a16="http://schemas.microsoft.com/office/drawing/2014/main" id="{42CB86D6-EEAE-5E0D-4624-06B451DC04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43">
              <a:extLst>
                <a:ext uri="{FF2B5EF4-FFF2-40B4-BE49-F238E27FC236}">
                  <a16:creationId xmlns:a16="http://schemas.microsoft.com/office/drawing/2014/main" id="{5214F59E-37B3-D229-6A3B-C2A0BEB9C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4">
              <a:extLst>
                <a:ext uri="{FF2B5EF4-FFF2-40B4-BE49-F238E27FC236}">
                  <a16:creationId xmlns:a16="http://schemas.microsoft.com/office/drawing/2014/main" id="{5A48901C-AAD9-161B-B66E-8243148D81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45">
              <a:extLst>
                <a:ext uri="{FF2B5EF4-FFF2-40B4-BE49-F238E27FC236}">
                  <a16:creationId xmlns:a16="http://schemas.microsoft.com/office/drawing/2014/main" id="{377863D1-8395-2FB9-5309-932B9D4508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46">
              <a:extLst>
                <a:ext uri="{FF2B5EF4-FFF2-40B4-BE49-F238E27FC236}">
                  <a16:creationId xmlns:a16="http://schemas.microsoft.com/office/drawing/2014/main" id="{05BE3BFC-6720-12E6-AA7C-04B897A93F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3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47">
              <a:extLst>
                <a:ext uri="{FF2B5EF4-FFF2-40B4-BE49-F238E27FC236}">
                  <a16:creationId xmlns:a16="http://schemas.microsoft.com/office/drawing/2014/main" id="{C08CA545-AF01-16D8-032F-125EEA30CF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48">
              <a:extLst>
                <a:ext uri="{FF2B5EF4-FFF2-40B4-BE49-F238E27FC236}">
                  <a16:creationId xmlns:a16="http://schemas.microsoft.com/office/drawing/2014/main" id="{3E19AAE7-A381-2C59-AE11-9AFF13B285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493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49">
              <a:extLst>
                <a:ext uri="{FF2B5EF4-FFF2-40B4-BE49-F238E27FC236}">
                  <a16:creationId xmlns:a16="http://schemas.microsoft.com/office/drawing/2014/main" id="{1ABC216B-F1C0-E0A2-8B9B-CC51B5ED1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727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50">
              <a:extLst>
                <a:ext uri="{FF2B5EF4-FFF2-40B4-BE49-F238E27FC236}">
                  <a16:creationId xmlns:a16="http://schemas.microsoft.com/office/drawing/2014/main" id="{C8EDC3AA-9676-BA98-B4B9-C3EDFCD28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8" y="3528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51">
              <a:extLst>
                <a:ext uri="{FF2B5EF4-FFF2-40B4-BE49-F238E27FC236}">
                  <a16:creationId xmlns:a16="http://schemas.microsoft.com/office/drawing/2014/main" id="{D19CF20E-9D64-5BDF-E7F0-FA1D25EAF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7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52">
              <a:extLst>
                <a:ext uri="{FF2B5EF4-FFF2-40B4-BE49-F238E27FC236}">
                  <a16:creationId xmlns:a16="http://schemas.microsoft.com/office/drawing/2014/main" id="{8ECBF37F-6F19-0D71-AFF5-13D772A8A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53">
              <a:extLst>
                <a:ext uri="{FF2B5EF4-FFF2-40B4-BE49-F238E27FC236}">
                  <a16:creationId xmlns:a16="http://schemas.microsoft.com/office/drawing/2014/main" id="{8D409C87-81DB-B981-7138-8CE5A59C8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54">
              <a:extLst>
                <a:ext uri="{FF2B5EF4-FFF2-40B4-BE49-F238E27FC236}">
                  <a16:creationId xmlns:a16="http://schemas.microsoft.com/office/drawing/2014/main" id="{DF9451BA-8ED4-000D-AF72-106047AD5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55">
              <a:extLst>
                <a:ext uri="{FF2B5EF4-FFF2-40B4-BE49-F238E27FC236}">
                  <a16:creationId xmlns:a16="http://schemas.microsoft.com/office/drawing/2014/main" id="{1E06A5A3-6EC0-A661-20E3-4CDDAECA1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56">
              <a:extLst>
                <a:ext uri="{FF2B5EF4-FFF2-40B4-BE49-F238E27FC236}">
                  <a16:creationId xmlns:a16="http://schemas.microsoft.com/office/drawing/2014/main" id="{E68B9D58-D620-0CA1-605F-EF513FB30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3521"/>
              <a:ext cx="147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57">
              <a:extLst>
                <a:ext uri="{FF2B5EF4-FFF2-40B4-BE49-F238E27FC236}">
                  <a16:creationId xmlns:a16="http://schemas.microsoft.com/office/drawing/2014/main" id="{6122651D-C79F-3CE3-FE7C-81624235E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3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7" name="Group 32">
            <a:extLst>
              <a:ext uri="{FF2B5EF4-FFF2-40B4-BE49-F238E27FC236}">
                <a16:creationId xmlns:a16="http://schemas.microsoft.com/office/drawing/2014/main" id="{00F92BE2-5AEA-0A0B-F2CE-C2D4DE9035B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16451" y="5238254"/>
            <a:ext cx="8197849" cy="484188"/>
            <a:chOff x="1274" y="3489"/>
            <a:chExt cx="5164" cy="305"/>
          </a:xfrm>
        </p:grpSpPr>
        <p:sp>
          <p:nvSpPr>
            <p:cNvPr id="138" name="AutoShape 31">
              <a:extLst>
                <a:ext uri="{FF2B5EF4-FFF2-40B4-BE49-F238E27FC236}">
                  <a16:creationId xmlns:a16="http://schemas.microsoft.com/office/drawing/2014/main" id="{C4444470-70A5-0FB5-4C94-CB83073329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74" y="3490"/>
              <a:ext cx="5133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33">
              <a:extLst>
                <a:ext uri="{FF2B5EF4-FFF2-40B4-BE49-F238E27FC236}">
                  <a16:creationId xmlns:a16="http://schemas.microsoft.com/office/drawing/2014/main" id="{0D18F5D7-1323-300A-69C5-8F33D1C28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" y="3493"/>
              <a:ext cx="641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34">
              <a:extLst>
                <a:ext uri="{FF2B5EF4-FFF2-40B4-BE49-F238E27FC236}">
                  <a16:creationId xmlns:a16="http://schemas.microsoft.com/office/drawing/2014/main" id="{5F6D7ACC-EC5C-173F-A23A-0CB83B4B7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" y="3493"/>
              <a:ext cx="640" cy="2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35">
              <a:extLst>
                <a:ext uri="{FF2B5EF4-FFF2-40B4-BE49-F238E27FC236}">
                  <a16:creationId xmlns:a16="http://schemas.microsoft.com/office/drawing/2014/main" id="{6EA72663-4950-A468-A2C3-0F4DB241C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36">
              <a:extLst>
                <a:ext uri="{FF2B5EF4-FFF2-40B4-BE49-F238E27FC236}">
                  <a16:creationId xmlns:a16="http://schemas.microsoft.com/office/drawing/2014/main" id="{81ABE40B-5FC0-88F8-B440-3D40BD328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37">
              <a:extLst>
                <a:ext uri="{FF2B5EF4-FFF2-40B4-BE49-F238E27FC236}">
                  <a16:creationId xmlns:a16="http://schemas.microsoft.com/office/drawing/2014/main" id="{E68F48C1-DFE4-5F14-2888-D8215D2B6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38">
              <a:extLst>
                <a:ext uri="{FF2B5EF4-FFF2-40B4-BE49-F238E27FC236}">
                  <a16:creationId xmlns:a16="http://schemas.microsoft.com/office/drawing/2014/main" id="{3B819577-DD9E-284C-3B5A-673FF459D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39">
              <a:extLst>
                <a:ext uri="{FF2B5EF4-FFF2-40B4-BE49-F238E27FC236}">
                  <a16:creationId xmlns:a16="http://schemas.microsoft.com/office/drawing/2014/main" id="{5C95E6F1-7E2C-8729-79B1-0BCDEBF6E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40">
              <a:extLst>
                <a:ext uri="{FF2B5EF4-FFF2-40B4-BE49-F238E27FC236}">
                  <a16:creationId xmlns:a16="http://schemas.microsoft.com/office/drawing/2014/main" id="{1AC58081-FCF4-9A48-691B-298E042AE5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41">
              <a:extLst>
                <a:ext uri="{FF2B5EF4-FFF2-40B4-BE49-F238E27FC236}">
                  <a16:creationId xmlns:a16="http://schemas.microsoft.com/office/drawing/2014/main" id="{78510B68-C5F4-16C4-2B1E-C5F0195F1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42">
              <a:extLst>
                <a:ext uri="{FF2B5EF4-FFF2-40B4-BE49-F238E27FC236}">
                  <a16:creationId xmlns:a16="http://schemas.microsoft.com/office/drawing/2014/main" id="{DF0C8882-B907-1FFF-EF72-165015105B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43">
              <a:extLst>
                <a:ext uri="{FF2B5EF4-FFF2-40B4-BE49-F238E27FC236}">
                  <a16:creationId xmlns:a16="http://schemas.microsoft.com/office/drawing/2014/main" id="{ECE19541-2A54-A5C6-70A2-AA9136734E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44">
              <a:extLst>
                <a:ext uri="{FF2B5EF4-FFF2-40B4-BE49-F238E27FC236}">
                  <a16:creationId xmlns:a16="http://schemas.microsoft.com/office/drawing/2014/main" id="{5E85C498-13C7-29F8-88B7-CB8830FC6F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45">
              <a:extLst>
                <a:ext uri="{FF2B5EF4-FFF2-40B4-BE49-F238E27FC236}">
                  <a16:creationId xmlns:a16="http://schemas.microsoft.com/office/drawing/2014/main" id="{D0BB1D3E-E991-21F6-37B7-46B8CB7CB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46">
              <a:extLst>
                <a:ext uri="{FF2B5EF4-FFF2-40B4-BE49-F238E27FC236}">
                  <a16:creationId xmlns:a16="http://schemas.microsoft.com/office/drawing/2014/main" id="{C8FCC4FB-CE38-44EB-2E65-F5EDD1BD3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3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47">
              <a:extLst>
                <a:ext uri="{FF2B5EF4-FFF2-40B4-BE49-F238E27FC236}">
                  <a16:creationId xmlns:a16="http://schemas.microsoft.com/office/drawing/2014/main" id="{4A50AFFB-4C9C-E384-9F0C-C91E322F7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48">
              <a:extLst>
                <a:ext uri="{FF2B5EF4-FFF2-40B4-BE49-F238E27FC236}">
                  <a16:creationId xmlns:a16="http://schemas.microsoft.com/office/drawing/2014/main" id="{F8D5611E-BEDA-C54E-C907-0FA1A7C087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493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49">
              <a:extLst>
                <a:ext uri="{FF2B5EF4-FFF2-40B4-BE49-F238E27FC236}">
                  <a16:creationId xmlns:a16="http://schemas.microsoft.com/office/drawing/2014/main" id="{CDC0964A-903D-EFAE-E710-84ADCBE406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727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Rectangle 50">
              <a:extLst>
                <a:ext uri="{FF2B5EF4-FFF2-40B4-BE49-F238E27FC236}">
                  <a16:creationId xmlns:a16="http://schemas.microsoft.com/office/drawing/2014/main" id="{1AB78276-CBE0-8B8C-37ED-4F00880CD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8" y="3528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Rectangle 51">
              <a:extLst>
                <a:ext uri="{FF2B5EF4-FFF2-40B4-BE49-F238E27FC236}">
                  <a16:creationId xmlns:a16="http://schemas.microsoft.com/office/drawing/2014/main" id="{30814FB6-50D5-B629-5876-40DC87EBD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7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52">
              <a:extLst>
                <a:ext uri="{FF2B5EF4-FFF2-40B4-BE49-F238E27FC236}">
                  <a16:creationId xmlns:a16="http://schemas.microsoft.com/office/drawing/2014/main" id="{42D5730E-51B7-62E5-3E3B-699BFE93D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53">
              <a:extLst>
                <a:ext uri="{FF2B5EF4-FFF2-40B4-BE49-F238E27FC236}">
                  <a16:creationId xmlns:a16="http://schemas.microsoft.com/office/drawing/2014/main" id="{B139A708-A055-2CDE-A7D1-1C1EE8CE8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54">
              <a:extLst>
                <a:ext uri="{FF2B5EF4-FFF2-40B4-BE49-F238E27FC236}">
                  <a16:creationId xmlns:a16="http://schemas.microsoft.com/office/drawing/2014/main" id="{2137388A-B69A-9885-8FF1-EF931B1E0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55">
              <a:extLst>
                <a:ext uri="{FF2B5EF4-FFF2-40B4-BE49-F238E27FC236}">
                  <a16:creationId xmlns:a16="http://schemas.microsoft.com/office/drawing/2014/main" id="{B1148048-5DB9-864B-2DF0-656664219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56">
              <a:extLst>
                <a:ext uri="{FF2B5EF4-FFF2-40B4-BE49-F238E27FC236}">
                  <a16:creationId xmlns:a16="http://schemas.microsoft.com/office/drawing/2014/main" id="{5CA6DCB7-29B6-5309-FA36-E320400D1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3521"/>
              <a:ext cx="147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Rectangle 57">
              <a:extLst>
                <a:ext uri="{FF2B5EF4-FFF2-40B4-BE49-F238E27FC236}">
                  <a16:creationId xmlns:a16="http://schemas.microsoft.com/office/drawing/2014/main" id="{7E702BA3-E41E-E93D-FF19-08378DD09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3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64" name="Group 32">
            <a:extLst>
              <a:ext uri="{FF2B5EF4-FFF2-40B4-BE49-F238E27FC236}">
                <a16:creationId xmlns:a16="http://schemas.microsoft.com/office/drawing/2014/main" id="{D7CE2F3B-F440-F8C8-4FAD-512463B352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16449" y="3783131"/>
            <a:ext cx="8197849" cy="484188"/>
            <a:chOff x="1274" y="3489"/>
            <a:chExt cx="5164" cy="305"/>
          </a:xfrm>
        </p:grpSpPr>
        <p:sp>
          <p:nvSpPr>
            <p:cNvPr id="165" name="AutoShape 31">
              <a:extLst>
                <a:ext uri="{FF2B5EF4-FFF2-40B4-BE49-F238E27FC236}">
                  <a16:creationId xmlns:a16="http://schemas.microsoft.com/office/drawing/2014/main" id="{BF3B89F8-4A21-4DCF-D8C4-95F1BE9C79D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74" y="3490"/>
              <a:ext cx="5133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33">
              <a:extLst>
                <a:ext uri="{FF2B5EF4-FFF2-40B4-BE49-F238E27FC236}">
                  <a16:creationId xmlns:a16="http://schemas.microsoft.com/office/drawing/2014/main" id="{2B1A8BF2-ECF2-D12E-D496-4FD91DF4B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" y="3493"/>
              <a:ext cx="641" cy="23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34">
              <a:extLst>
                <a:ext uri="{FF2B5EF4-FFF2-40B4-BE49-F238E27FC236}">
                  <a16:creationId xmlns:a16="http://schemas.microsoft.com/office/drawing/2014/main" id="{6E6A46D1-510E-00A0-AA89-8624A6B2A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" y="3493"/>
              <a:ext cx="640" cy="2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35">
              <a:extLst>
                <a:ext uri="{FF2B5EF4-FFF2-40B4-BE49-F238E27FC236}">
                  <a16:creationId xmlns:a16="http://schemas.microsoft.com/office/drawing/2014/main" id="{1AF6200D-5774-948B-906E-CFE57B413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4" y="3493"/>
              <a:ext cx="640" cy="23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36">
              <a:extLst>
                <a:ext uri="{FF2B5EF4-FFF2-40B4-BE49-F238E27FC236}">
                  <a16:creationId xmlns:a16="http://schemas.microsoft.com/office/drawing/2014/main" id="{F9FF4E19-12E6-C4C8-3D28-195D2CF69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3493"/>
              <a:ext cx="640" cy="23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37">
              <a:extLst>
                <a:ext uri="{FF2B5EF4-FFF2-40B4-BE49-F238E27FC236}">
                  <a16:creationId xmlns:a16="http://schemas.microsoft.com/office/drawing/2014/main" id="{73CDAD63-5D04-BABD-03F6-F5F3BC4AC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38">
              <a:extLst>
                <a:ext uri="{FF2B5EF4-FFF2-40B4-BE49-F238E27FC236}">
                  <a16:creationId xmlns:a16="http://schemas.microsoft.com/office/drawing/2014/main" id="{2847FB2F-C331-48A6-6C41-766C63172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39">
              <a:extLst>
                <a:ext uri="{FF2B5EF4-FFF2-40B4-BE49-F238E27FC236}">
                  <a16:creationId xmlns:a16="http://schemas.microsoft.com/office/drawing/2014/main" id="{5D649039-9771-E9E9-6955-AD7FBFCE54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40">
              <a:extLst>
                <a:ext uri="{FF2B5EF4-FFF2-40B4-BE49-F238E27FC236}">
                  <a16:creationId xmlns:a16="http://schemas.microsoft.com/office/drawing/2014/main" id="{332727E2-24ED-7051-9F1D-17A95DB309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41">
              <a:extLst>
                <a:ext uri="{FF2B5EF4-FFF2-40B4-BE49-F238E27FC236}">
                  <a16:creationId xmlns:a16="http://schemas.microsoft.com/office/drawing/2014/main" id="{12A006A8-923B-001A-0EF1-D31C95302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42">
              <a:extLst>
                <a:ext uri="{FF2B5EF4-FFF2-40B4-BE49-F238E27FC236}">
                  <a16:creationId xmlns:a16="http://schemas.microsoft.com/office/drawing/2014/main" id="{ADDBEA22-FC93-E569-717C-41AB24EE4A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43">
              <a:extLst>
                <a:ext uri="{FF2B5EF4-FFF2-40B4-BE49-F238E27FC236}">
                  <a16:creationId xmlns:a16="http://schemas.microsoft.com/office/drawing/2014/main" id="{2BF41114-F4DD-39C0-B63C-F7CCD0B55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44">
              <a:extLst>
                <a:ext uri="{FF2B5EF4-FFF2-40B4-BE49-F238E27FC236}">
                  <a16:creationId xmlns:a16="http://schemas.microsoft.com/office/drawing/2014/main" id="{FB544E68-B223-9B93-3D13-73C8F2E285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45">
              <a:extLst>
                <a:ext uri="{FF2B5EF4-FFF2-40B4-BE49-F238E27FC236}">
                  <a16:creationId xmlns:a16="http://schemas.microsoft.com/office/drawing/2014/main" id="{877C6F92-3ADC-E5E7-434E-57C55A8FF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Line 46">
              <a:extLst>
                <a:ext uri="{FF2B5EF4-FFF2-40B4-BE49-F238E27FC236}">
                  <a16:creationId xmlns:a16="http://schemas.microsoft.com/office/drawing/2014/main" id="{1A0BD5AC-953D-81AD-DFAA-CBA1B60D9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3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Line 47">
              <a:extLst>
                <a:ext uri="{FF2B5EF4-FFF2-40B4-BE49-F238E27FC236}">
                  <a16:creationId xmlns:a16="http://schemas.microsoft.com/office/drawing/2014/main" id="{B24F98D5-74D2-D3EB-93DA-E8E2ACA3CD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48">
              <a:extLst>
                <a:ext uri="{FF2B5EF4-FFF2-40B4-BE49-F238E27FC236}">
                  <a16:creationId xmlns:a16="http://schemas.microsoft.com/office/drawing/2014/main" id="{5F664A97-CBE6-D4AF-B68C-73A23FF84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493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Line 49">
              <a:extLst>
                <a:ext uri="{FF2B5EF4-FFF2-40B4-BE49-F238E27FC236}">
                  <a16:creationId xmlns:a16="http://schemas.microsoft.com/office/drawing/2014/main" id="{CA548774-C0A4-A628-648F-D1F5949AF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727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50">
              <a:extLst>
                <a:ext uri="{FF2B5EF4-FFF2-40B4-BE49-F238E27FC236}">
                  <a16:creationId xmlns:a16="http://schemas.microsoft.com/office/drawing/2014/main" id="{0975B7B8-2021-B1EE-0A65-BA8F49BCD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8" y="3528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51">
              <a:extLst>
                <a:ext uri="{FF2B5EF4-FFF2-40B4-BE49-F238E27FC236}">
                  <a16:creationId xmlns:a16="http://schemas.microsoft.com/office/drawing/2014/main" id="{42CD84BA-C1A3-B14F-AEE4-A6F053903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7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52">
              <a:extLst>
                <a:ext uri="{FF2B5EF4-FFF2-40B4-BE49-F238E27FC236}">
                  <a16:creationId xmlns:a16="http://schemas.microsoft.com/office/drawing/2014/main" id="{0B15423E-0EAF-B4A4-D2AC-83C076A68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53">
              <a:extLst>
                <a:ext uri="{FF2B5EF4-FFF2-40B4-BE49-F238E27FC236}">
                  <a16:creationId xmlns:a16="http://schemas.microsoft.com/office/drawing/2014/main" id="{DB199DD1-FFFB-2D4D-3A36-8555AC166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54">
              <a:extLst>
                <a:ext uri="{FF2B5EF4-FFF2-40B4-BE49-F238E27FC236}">
                  <a16:creationId xmlns:a16="http://schemas.microsoft.com/office/drawing/2014/main" id="{8186D93A-CF7D-BA93-6EA2-0EBD990EF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55">
              <a:extLst>
                <a:ext uri="{FF2B5EF4-FFF2-40B4-BE49-F238E27FC236}">
                  <a16:creationId xmlns:a16="http://schemas.microsoft.com/office/drawing/2014/main" id="{39EBE0B0-95FE-3558-3824-BFE199AF9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56">
              <a:extLst>
                <a:ext uri="{FF2B5EF4-FFF2-40B4-BE49-F238E27FC236}">
                  <a16:creationId xmlns:a16="http://schemas.microsoft.com/office/drawing/2014/main" id="{EAC560B1-0711-A826-5BA5-312268290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3521"/>
              <a:ext cx="147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57">
              <a:extLst>
                <a:ext uri="{FF2B5EF4-FFF2-40B4-BE49-F238E27FC236}">
                  <a16:creationId xmlns:a16="http://schemas.microsoft.com/office/drawing/2014/main" id="{E4DB9746-76A8-6497-0727-E5CD183A9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3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91" name="Group 32">
            <a:extLst>
              <a:ext uri="{FF2B5EF4-FFF2-40B4-BE49-F238E27FC236}">
                <a16:creationId xmlns:a16="http://schemas.microsoft.com/office/drawing/2014/main" id="{51E26D33-8590-4EB3-3046-B4C0B429E4C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14504" y="5238787"/>
            <a:ext cx="8197849" cy="484188"/>
            <a:chOff x="1274" y="3489"/>
            <a:chExt cx="5164" cy="305"/>
          </a:xfrm>
        </p:grpSpPr>
        <p:sp>
          <p:nvSpPr>
            <p:cNvPr id="192" name="AutoShape 31">
              <a:extLst>
                <a:ext uri="{FF2B5EF4-FFF2-40B4-BE49-F238E27FC236}">
                  <a16:creationId xmlns:a16="http://schemas.microsoft.com/office/drawing/2014/main" id="{7F6A2674-356D-0D84-4FAD-B4E9B7EDEB9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74" y="3490"/>
              <a:ext cx="5133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Rectangle 33">
              <a:extLst>
                <a:ext uri="{FF2B5EF4-FFF2-40B4-BE49-F238E27FC236}">
                  <a16:creationId xmlns:a16="http://schemas.microsoft.com/office/drawing/2014/main" id="{B8899B94-C5DD-646D-7DC3-B1BD5366F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" y="3493"/>
              <a:ext cx="641" cy="23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Rectangle 34">
              <a:extLst>
                <a:ext uri="{FF2B5EF4-FFF2-40B4-BE49-F238E27FC236}">
                  <a16:creationId xmlns:a16="http://schemas.microsoft.com/office/drawing/2014/main" id="{58A9DD37-0B50-F7E1-319C-DED492A59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" y="3493"/>
              <a:ext cx="640" cy="2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35">
              <a:extLst>
                <a:ext uri="{FF2B5EF4-FFF2-40B4-BE49-F238E27FC236}">
                  <a16:creationId xmlns:a16="http://schemas.microsoft.com/office/drawing/2014/main" id="{1F7DA987-D10E-E71C-F025-BC58DA638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Rectangle 36">
              <a:extLst>
                <a:ext uri="{FF2B5EF4-FFF2-40B4-BE49-F238E27FC236}">
                  <a16:creationId xmlns:a16="http://schemas.microsoft.com/office/drawing/2014/main" id="{E8BDF15F-1676-09A3-9B31-5D38EAD12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37">
              <a:extLst>
                <a:ext uri="{FF2B5EF4-FFF2-40B4-BE49-F238E27FC236}">
                  <a16:creationId xmlns:a16="http://schemas.microsoft.com/office/drawing/2014/main" id="{128CF919-1911-460A-0F19-975332FCF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38">
              <a:extLst>
                <a:ext uri="{FF2B5EF4-FFF2-40B4-BE49-F238E27FC236}">
                  <a16:creationId xmlns:a16="http://schemas.microsoft.com/office/drawing/2014/main" id="{87AEFD19-D93D-571D-7FFA-77BBADCB9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3493"/>
              <a:ext cx="640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Line 39">
              <a:extLst>
                <a:ext uri="{FF2B5EF4-FFF2-40B4-BE49-F238E27FC236}">
                  <a16:creationId xmlns:a16="http://schemas.microsoft.com/office/drawing/2014/main" id="{1CA4D078-83B6-488B-D327-27402417BB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Line 40">
              <a:extLst>
                <a:ext uri="{FF2B5EF4-FFF2-40B4-BE49-F238E27FC236}">
                  <a16:creationId xmlns:a16="http://schemas.microsoft.com/office/drawing/2014/main" id="{F6506E64-880E-5A20-8904-B87673477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Line 41">
              <a:extLst>
                <a:ext uri="{FF2B5EF4-FFF2-40B4-BE49-F238E27FC236}">
                  <a16:creationId xmlns:a16="http://schemas.microsoft.com/office/drawing/2014/main" id="{DBF9EF9B-0939-1A02-3F1F-2CB397EE55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42">
              <a:extLst>
                <a:ext uri="{FF2B5EF4-FFF2-40B4-BE49-F238E27FC236}">
                  <a16:creationId xmlns:a16="http://schemas.microsoft.com/office/drawing/2014/main" id="{E3D55770-6785-5ECC-BC82-7B2BEFD403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43">
              <a:extLst>
                <a:ext uri="{FF2B5EF4-FFF2-40B4-BE49-F238E27FC236}">
                  <a16:creationId xmlns:a16="http://schemas.microsoft.com/office/drawing/2014/main" id="{F82D152D-369D-CA2F-DA90-BAA3192152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44">
              <a:extLst>
                <a:ext uri="{FF2B5EF4-FFF2-40B4-BE49-F238E27FC236}">
                  <a16:creationId xmlns:a16="http://schemas.microsoft.com/office/drawing/2014/main" id="{8FFD4D09-DD9D-B9CD-27E5-1D53249F6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45">
              <a:extLst>
                <a:ext uri="{FF2B5EF4-FFF2-40B4-BE49-F238E27FC236}">
                  <a16:creationId xmlns:a16="http://schemas.microsoft.com/office/drawing/2014/main" id="{16403B16-FEFA-B4F0-54F4-288064873B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Line 46">
              <a:extLst>
                <a:ext uri="{FF2B5EF4-FFF2-40B4-BE49-F238E27FC236}">
                  <a16:creationId xmlns:a16="http://schemas.microsoft.com/office/drawing/2014/main" id="{1DC8DEDC-5C85-E598-CE2B-A68D87A372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3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47">
              <a:extLst>
                <a:ext uri="{FF2B5EF4-FFF2-40B4-BE49-F238E27FC236}">
                  <a16:creationId xmlns:a16="http://schemas.microsoft.com/office/drawing/2014/main" id="{3FDF96C4-2BE2-B8A2-65C6-53A6442EC9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34" y="3489"/>
              <a:ext cx="0" cy="24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Line 48">
              <a:extLst>
                <a:ext uri="{FF2B5EF4-FFF2-40B4-BE49-F238E27FC236}">
                  <a16:creationId xmlns:a16="http://schemas.microsoft.com/office/drawing/2014/main" id="{612BDEEB-FE6F-3C76-9EDB-9952DD0B4F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493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Line 49">
              <a:extLst>
                <a:ext uri="{FF2B5EF4-FFF2-40B4-BE49-F238E27FC236}">
                  <a16:creationId xmlns:a16="http://schemas.microsoft.com/office/drawing/2014/main" id="{2FC8B12E-DAF6-AE32-8DE7-DBBA3DC79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9" y="3727"/>
              <a:ext cx="512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Rectangle 50">
              <a:extLst>
                <a:ext uri="{FF2B5EF4-FFF2-40B4-BE49-F238E27FC236}">
                  <a16:creationId xmlns:a16="http://schemas.microsoft.com/office/drawing/2014/main" id="{26252ACB-5E79-B268-284F-58B896D69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8" y="3528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51">
              <a:extLst>
                <a:ext uri="{FF2B5EF4-FFF2-40B4-BE49-F238E27FC236}">
                  <a16:creationId xmlns:a16="http://schemas.microsoft.com/office/drawing/2014/main" id="{FEDEF0C5-0797-5695-3E7F-642DEC610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7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52">
              <a:extLst>
                <a:ext uri="{FF2B5EF4-FFF2-40B4-BE49-F238E27FC236}">
                  <a16:creationId xmlns:a16="http://schemas.microsoft.com/office/drawing/2014/main" id="{C1591F01-207F-51FA-8858-4AC7D4709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53">
              <a:extLst>
                <a:ext uri="{FF2B5EF4-FFF2-40B4-BE49-F238E27FC236}">
                  <a16:creationId xmlns:a16="http://schemas.microsoft.com/office/drawing/2014/main" id="{AA9375DB-3450-E71D-A4F8-9BFF672DF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54">
              <a:extLst>
                <a:ext uri="{FF2B5EF4-FFF2-40B4-BE49-F238E27FC236}">
                  <a16:creationId xmlns:a16="http://schemas.microsoft.com/office/drawing/2014/main" id="{54C80FA6-06EA-A2C5-569D-09473A281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55">
              <a:extLst>
                <a:ext uri="{FF2B5EF4-FFF2-40B4-BE49-F238E27FC236}">
                  <a16:creationId xmlns:a16="http://schemas.microsoft.com/office/drawing/2014/main" id="{5E7AE6A6-559D-176E-94E9-4E8E2F499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56">
              <a:extLst>
                <a:ext uri="{FF2B5EF4-FFF2-40B4-BE49-F238E27FC236}">
                  <a16:creationId xmlns:a16="http://schemas.microsoft.com/office/drawing/2014/main" id="{5DA8D712-2038-2180-D011-15D9491A3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3521"/>
              <a:ext cx="147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Rectangle 57">
              <a:extLst>
                <a:ext uri="{FF2B5EF4-FFF2-40B4-BE49-F238E27FC236}">
                  <a16:creationId xmlns:a16="http://schemas.microsoft.com/office/drawing/2014/main" id="{A5A3CD20-C075-BD76-2C00-0305A5E42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3" y="3521"/>
              <a:ext cx="1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18" name="TextBox 217">
            <a:extLst>
              <a:ext uri="{FF2B5EF4-FFF2-40B4-BE49-F238E27FC236}">
                <a16:creationId xmlns:a16="http://schemas.microsoft.com/office/drawing/2014/main" id="{ED3A9A3C-18E9-D1B4-7BE6-68D3A2D06845}"/>
              </a:ext>
            </a:extLst>
          </p:cNvPr>
          <p:cNvSpPr txBox="1"/>
          <p:nvPr/>
        </p:nvSpPr>
        <p:spPr>
          <a:xfrm>
            <a:off x="5303455" y="4487438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18DD35D9-2122-03C3-33DD-E69E9A44FB52}"/>
              </a:ext>
            </a:extLst>
          </p:cNvPr>
          <p:cNvSpPr txBox="1"/>
          <p:nvPr/>
        </p:nvSpPr>
        <p:spPr>
          <a:xfrm>
            <a:off x="3219477" y="4503371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11D636E6-C7EB-C045-7621-188291958CB5}"/>
              </a:ext>
            </a:extLst>
          </p:cNvPr>
          <p:cNvSpPr txBox="1"/>
          <p:nvPr/>
        </p:nvSpPr>
        <p:spPr>
          <a:xfrm>
            <a:off x="2358207" y="3102249"/>
            <a:ext cx="3503593" cy="60529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a[1] is overwritten before work-item 0 does a[0] + a[1] 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3694D2D-B70E-CB78-5AFE-38C81D6FC444}"/>
              </a:ext>
            </a:extLst>
          </p:cNvPr>
          <p:cNvSpPr txBox="1"/>
          <p:nvPr/>
        </p:nvSpPr>
        <p:spPr>
          <a:xfrm>
            <a:off x="1710931" y="5745230"/>
            <a:ext cx="350359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a[0] now has incorrect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531923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218" grpId="0"/>
      <p:bldP spid="219" grpId="0"/>
      <p:bldP spid="220" grpId="0"/>
      <p:bldP spid="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615359" y="1067298"/>
            <a:ext cx="11452712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How do we fix this?</a:t>
            </a:r>
          </a:p>
          <a:p>
            <a:pPr lvl="1">
              <a:defRPr/>
            </a:pPr>
            <a:r>
              <a:rPr lang="en-GB" sz="2000" dirty="0"/>
              <a:t>Store intermediate sums so prevent overwriting data being read in other work-items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459DEF9-1193-C78C-A8D0-970CDF1B34AD}"/>
              </a:ext>
            </a:extLst>
          </p:cNvPr>
          <p:cNvSpPr/>
          <p:nvPr/>
        </p:nvSpPr>
        <p:spPr bwMode="auto">
          <a:xfrm>
            <a:off x="2869581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9959C5-3FF4-17A3-7228-408F362DBD73}"/>
              </a:ext>
            </a:extLst>
          </p:cNvPr>
          <p:cNvSpPr/>
          <p:nvPr/>
        </p:nvSpPr>
        <p:spPr bwMode="auto">
          <a:xfrm>
            <a:off x="4913533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8488A2E-3C84-0E3F-C668-6E4922ED1978}"/>
              </a:ext>
            </a:extLst>
          </p:cNvPr>
          <p:cNvSpPr/>
          <p:nvPr/>
        </p:nvSpPr>
        <p:spPr bwMode="auto">
          <a:xfrm>
            <a:off x="6957485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26A9988-DED4-B115-8657-3DABB252D03E}"/>
              </a:ext>
            </a:extLst>
          </p:cNvPr>
          <p:cNvSpPr/>
          <p:nvPr/>
        </p:nvSpPr>
        <p:spPr bwMode="auto">
          <a:xfrm>
            <a:off x="9001437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8A97E25-9883-0166-95B1-6AABA5949519}"/>
              </a:ext>
            </a:extLst>
          </p:cNvPr>
          <p:cNvCxnSpPr>
            <a:endCxn id="5" idx="1"/>
          </p:cNvCxnSpPr>
          <p:nvPr/>
        </p:nvCxnSpPr>
        <p:spPr>
          <a:xfrm>
            <a:off x="2586472" y="3912525"/>
            <a:ext cx="334751" cy="57455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82EE0A3-B504-0357-EF87-1B639ECEB4A5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317057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E089533-17E9-7A38-282B-D5880B7F3A50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578782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17034E-7518-21D4-6C4E-C7618229A131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5214524" y="3912524"/>
            <a:ext cx="386393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6C6E920-C832-077A-2C54-0D32DF8D4EA9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7258476" y="3886704"/>
            <a:ext cx="428786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79506B6-BE17-6C75-1436-ECD8B3515A9D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6652529" y="3919658"/>
            <a:ext cx="356598" cy="56742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1715A8-3DFA-6229-CBEF-3D629BAD15FB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9302428" y="3912524"/>
            <a:ext cx="300991" cy="57455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2FAB55-184A-38C0-DECB-40AA2B032CA9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8666686" y="3886704"/>
            <a:ext cx="386393" cy="6003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C7FA3ACB-DC4B-B9B5-22B9-E8399ED3A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193652"/>
              </p:ext>
            </p:extLst>
          </p:nvPr>
        </p:nvGraphicFramePr>
        <p:xfrm>
          <a:off x="2032000" y="381495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1970FC7-7245-3092-0E2B-01C182FEAA62}"/>
              </a:ext>
            </a:extLst>
          </p:cNvPr>
          <p:cNvCxnSpPr>
            <a:cxnSpLocks/>
            <a:stCxn id="5" idx="4"/>
          </p:cNvCxnSpPr>
          <p:nvPr/>
        </p:nvCxnSpPr>
        <p:spPr>
          <a:xfrm flipH="1">
            <a:off x="2586472" y="4788069"/>
            <a:ext cx="459426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F4E687-75DC-B553-1698-99B0D58A9EAD}"/>
              </a:ext>
            </a:extLst>
          </p:cNvPr>
          <p:cNvCxnSpPr>
            <a:cxnSpLocks/>
            <a:stCxn id="6" idx="4"/>
          </p:cNvCxnSpPr>
          <p:nvPr/>
        </p:nvCxnSpPr>
        <p:spPr>
          <a:xfrm flipH="1">
            <a:off x="4578782" y="4788069"/>
            <a:ext cx="511068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CD9450C-985B-2270-B36C-C7D22CF0196B}"/>
              </a:ext>
            </a:extLst>
          </p:cNvPr>
          <p:cNvCxnSpPr>
            <a:cxnSpLocks/>
            <a:stCxn id="7" idx="4"/>
          </p:cNvCxnSpPr>
          <p:nvPr/>
        </p:nvCxnSpPr>
        <p:spPr>
          <a:xfrm flipH="1">
            <a:off x="6652529" y="4788069"/>
            <a:ext cx="481273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FAA05A2-8BD4-FDEF-5411-538B8340861E}"/>
              </a:ext>
            </a:extLst>
          </p:cNvPr>
          <p:cNvCxnSpPr>
            <a:cxnSpLocks/>
            <a:stCxn id="8" idx="4"/>
          </p:cNvCxnSpPr>
          <p:nvPr/>
        </p:nvCxnSpPr>
        <p:spPr>
          <a:xfrm flipH="1">
            <a:off x="8666686" y="4788069"/>
            <a:ext cx="511068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C4658B7-7DD4-4317-F014-636836F6C6CB}"/>
              </a:ext>
            </a:extLst>
          </p:cNvPr>
          <p:cNvSpPr txBox="1"/>
          <p:nvPr/>
        </p:nvSpPr>
        <p:spPr>
          <a:xfrm>
            <a:off x="691878" y="381495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before: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3E09616A-746A-F711-905D-75A1A9956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305377"/>
              </p:ext>
            </p:extLst>
          </p:nvPr>
        </p:nvGraphicFramePr>
        <p:xfrm>
          <a:off x="2032000" y="5219862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5464491-F808-ED71-D1AB-0C2A6F0A0116}"/>
              </a:ext>
            </a:extLst>
          </p:cNvPr>
          <p:cNvSpPr txBox="1"/>
          <p:nvPr/>
        </p:nvSpPr>
        <p:spPr>
          <a:xfrm>
            <a:off x="822438" y="5230875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after: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35A2F0-33D7-E08B-EBE4-D052AE81D35C}"/>
              </a:ext>
            </a:extLst>
          </p:cNvPr>
          <p:cNvSpPr txBox="1"/>
          <p:nvPr/>
        </p:nvSpPr>
        <p:spPr>
          <a:xfrm>
            <a:off x="634849" y="343269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Iteration 0: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E04011-B13B-CB78-CE77-A72EEC469A2F}"/>
              </a:ext>
            </a:extLst>
          </p:cNvPr>
          <p:cNvSpPr txBox="1"/>
          <p:nvPr/>
        </p:nvSpPr>
        <p:spPr>
          <a:xfrm>
            <a:off x="3219477" y="4503371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70EB7C-E35E-B955-1845-980E7E9CBC8B}"/>
              </a:ext>
            </a:extLst>
          </p:cNvPr>
          <p:cNvSpPr txBox="1"/>
          <p:nvPr/>
        </p:nvSpPr>
        <p:spPr>
          <a:xfrm>
            <a:off x="5252651" y="4480746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F9F9D1-18B4-DFA3-7AB7-1F2A72C46631}"/>
              </a:ext>
            </a:extLst>
          </p:cNvPr>
          <p:cNvSpPr txBox="1"/>
          <p:nvPr/>
        </p:nvSpPr>
        <p:spPr>
          <a:xfrm>
            <a:off x="7312144" y="4480506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AC7B5DF-628D-21EA-8CD1-89FEA4CBB3B2}"/>
              </a:ext>
            </a:extLst>
          </p:cNvPr>
          <p:cNvSpPr txBox="1"/>
          <p:nvPr/>
        </p:nvSpPr>
        <p:spPr>
          <a:xfrm>
            <a:off x="9385891" y="4487078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7936164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615359" y="1067298"/>
            <a:ext cx="11452712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How do we fix this?</a:t>
            </a:r>
          </a:p>
          <a:p>
            <a:pPr lvl="1">
              <a:defRPr/>
            </a:pPr>
            <a:r>
              <a:rPr lang="en-GB" sz="2000" dirty="0"/>
              <a:t>Store intermediate sums so prevent overwriting data being read in other work-items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459DEF9-1193-C78C-A8D0-970CDF1B34AD}"/>
              </a:ext>
            </a:extLst>
          </p:cNvPr>
          <p:cNvSpPr/>
          <p:nvPr/>
        </p:nvSpPr>
        <p:spPr bwMode="auto">
          <a:xfrm>
            <a:off x="3311015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9959C5-3FF4-17A3-7228-408F362DBD73}"/>
              </a:ext>
            </a:extLst>
          </p:cNvPr>
          <p:cNvSpPr/>
          <p:nvPr/>
        </p:nvSpPr>
        <p:spPr bwMode="auto">
          <a:xfrm>
            <a:off x="7499069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8A97E25-9883-0166-95B1-6AABA5949519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527680" y="4199653"/>
            <a:ext cx="834977" cy="28742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82EE0A3-B504-0357-EF87-1B639ECEB4A5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3612006" y="4199653"/>
            <a:ext cx="953159" cy="28742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E089533-17E9-7A38-282B-D5880B7F3A50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6597552" y="4163764"/>
            <a:ext cx="953159" cy="32331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17034E-7518-21D4-6C4E-C7618229A131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7800060" y="4185791"/>
            <a:ext cx="834977" cy="30128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C7FA3ACB-DC4B-B9B5-22B9-E8399ED3A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511057"/>
              </p:ext>
            </p:extLst>
          </p:nvPr>
        </p:nvGraphicFramePr>
        <p:xfrm>
          <a:off x="2032000" y="381495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1970FC7-7245-3092-0E2B-01C182FEAA62}"/>
              </a:ext>
            </a:extLst>
          </p:cNvPr>
          <p:cNvCxnSpPr>
            <a:cxnSpLocks/>
            <a:stCxn id="5" idx="4"/>
          </p:cNvCxnSpPr>
          <p:nvPr/>
        </p:nvCxnSpPr>
        <p:spPr>
          <a:xfrm flipH="1">
            <a:off x="2527680" y="4788069"/>
            <a:ext cx="959652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F4E687-75DC-B553-1698-99B0D58A9EAD}"/>
              </a:ext>
            </a:extLst>
          </p:cNvPr>
          <p:cNvCxnSpPr>
            <a:cxnSpLocks/>
            <a:stCxn id="6" idx="4"/>
          </p:cNvCxnSpPr>
          <p:nvPr/>
        </p:nvCxnSpPr>
        <p:spPr>
          <a:xfrm flipH="1">
            <a:off x="6550354" y="4788069"/>
            <a:ext cx="1125032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C4658B7-7DD4-4317-F014-636836F6C6CB}"/>
              </a:ext>
            </a:extLst>
          </p:cNvPr>
          <p:cNvSpPr txBox="1"/>
          <p:nvPr/>
        </p:nvSpPr>
        <p:spPr>
          <a:xfrm>
            <a:off x="691878" y="381495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before: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3E09616A-746A-F711-905D-75A1A9956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29680"/>
              </p:ext>
            </p:extLst>
          </p:nvPr>
        </p:nvGraphicFramePr>
        <p:xfrm>
          <a:off x="2032000" y="5219862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5464491-F808-ED71-D1AB-0C2A6F0A0116}"/>
              </a:ext>
            </a:extLst>
          </p:cNvPr>
          <p:cNvSpPr txBox="1"/>
          <p:nvPr/>
        </p:nvSpPr>
        <p:spPr>
          <a:xfrm>
            <a:off x="822438" y="5230875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after: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35A2F0-33D7-E08B-EBE4-D052AE81D35C}"/>
              </a:ext>
            </a:extLst>
          </p:cNvPr>
          <p:cNvSpPr txBox="1"/>
          <p:nvPr/>
        </p:nvSpPr>
        <p:spPr>
          <a:xfrm>
            <a:off x="634849" y="343269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Iteration 1: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A6C9A89-8BED-AA7F-4C44-78E7BD31F9E1}"/>
              </a:ext>
            </a:extLst>
          </p:cNvPr>
          <p:cNvSpPr txBox="1"/>
          <p:nvPr/>
        </p:nvSpPr>
        <p:spPr>
          <a:xfrm>
            <a:off x="3650400" y="4503371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5BFA994-DA71-E149-7428-CA27B51E37C7}"/>
              </a:ext>
            </a:extLst>
          </p:cNvPr>
          <p:cNvSpPr txBox="1"/>
          <p:nvPr/>
        </p:nvSpPr>
        <p:spPr>
          <a:xfrm>
            <a:off x="7822992" y="4503371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2178675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32202BDD-767A-7250-759F-B968C81BC7F5}"/>
              </a:ext>
            </a:extLst>
          </p:cNvPr>
          <p:cNvSpPr txBox="1">
            <a:spLocks/>
          </p:cNvSpPr>
          <p:nvPr/>
        </p:nvSpPr>
        <p:spPr>
          <a:xfrm>
            <a:off x="615359" y="1067298"/>
            <a:ext cx="11452712" cy="4471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How do we fix this?</a:t>
            </a:r>
          </a:p>
          <a:p>
            <a:pPr lvl="1">
              <a:defRPr/>
            </a:pPr>
            <a:r>
              <a:rPr lang="en-GB" sz="2000" dirty="0"/>
              <a:t>Store intermediate sums so prevent overwriting data being read in other work-items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459DEF9-1193-C78C-A8D0-970CDF1B34AD}"/>
              </a:ext>
            </a:extLst>
          </p:cNvPr>
          <p:cNvSpPr/>
          <p:nvPr/>
        </p:nvSpPr>
        <p:spPr bwMode="auto">
          <a:xfrm>
            <a:off x="4435618" y="4435436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8A97E25-9883-0166-95B1-6AABA5949519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511972" y="4199653"/>
            <a:ext cx="1975288" cy="28742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82EE0A3-B504-0357-EF87-1B639ECEB4A5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4736609" y="4185791"/>
            <a:ext cx="1863888" cy="30128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C7FA3ACB-DC4B-B9B5-22B9-E8399ED3A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34197"/>
              </p:ext>
            </p:extLst>
          </p:nvPr>
        </p:nvGraphicFramePr>
        <p:xfrm>
          <a:off x="2032000" y="381495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10730" eaLnBrk="1" hangingPunct="1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Gill Sans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1970FC7-7245-3092-0E2B-01C182FEAA62}"/>
              </a:ext>
            </a:extLst>
          </p:cNvPr>
          <p:cNvCxnSpPr>
            <a:cxnSpLocks/>
            <a:stCxn id="5" idx="4"/>
          </p:cNvCxnSpPr>
          <p:nvPr/>
        </p:nvCxnSpPr>
        <p:spPr>
          <a:xfrm flipH="1">
            <a:off x="2585545" y="4788069"/>
            <a:ext cx="2026390" cy="4317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C4658B7-7DD4-4317-F014-636836F6C6CB}"/>
              </a:ext>
            </a:extLst>
          </p:cNvPr>
          <p:cNvSpPr txBox="1"/>
          <p:nvPr/>
        </p:nvSpPr>
        <p:spPr>
          <a:xfrm>
            <a:off x="691878" y="381495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before: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3E09616A-746A-F711-905D-75A1A9956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987198"/>
              </p:ext>
            </p:extLst>
          </p:nvPr>
        </p:nvGraphicFramePr>
        <p:xfrm>
          <a:off x="2032000" y="5219862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854980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97602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8763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309254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7353982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48446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480406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82854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06070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5464491-F808-ED71-D1AB-0C2A6F0A0116}"/>
              </a:ext>
            </a:extLst>
          </p:cNvPr>
          <p:cNvSpPr txBox="1"/>
          <p:nvPr/>
        </p:nvSpPr>
        <p:spPr>
          <a:xfrm>
            <a:off x="822438" y="5230875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a[] after: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35A2F0-33D7-E08B-EBE4-D052AE81D35C}"/>
              </a:ext>
            </a:extLst>
          </p:cNvPr>
          <p:cNvSpPr txBox="1"/>
          <p:nvPr/>
        </p:nvSpPr>
        <p:spPr>
          <a:xfrm>
            <a:off x="634849" y="3432691"/>
            <a:ext cx="138538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Iteration 2: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370FE8-9AFD-5CF3-DCCE-7F82EB527F68}"/>
              </a:ext>
            </a:extLst>
          </p:cNvPr>
          <p:cNvSpPr txBox="1"/>
          <p:nvPr/>
        </p:nvSpPr>
        <p:spPr>
          <a:xfrm>
            <a:off x="4785515" y="4503371"/>
            <a:ext cx="253228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0CC94D-D610-75D0-75EE-C5B387F121F1}"/>
              </a:ext>
            </a:extLst>
          </p:cNvPr>
          <p:cNvSpPr txBox="1"/>
          <p:nvPr/>
        </p:nvSpPr>
        <p:spPr>
          <a:xfrm>
            <a:off x="1729805" y="5705753"/>
            <a:ext cx="288153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 algn="l"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stored in a[0]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8494934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6C1367-8D37-49A1-BF4B-2E9150DA2B5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3fc63a6-18cf-4814-8dee-b8d6616a2bd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9969</TotalTime>
  <Words>723</Words>
  <Application>Microsoft Office PowerPoint</Application>
  <PresentationFormat>Widescreen</PresentationFormat>
  <Paragraphs>305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Gill Sans</vt:lpstr>
      <vt:lpstr>Gill Sans Light</vt:lpstr>
      <vt:lpstr>Helvetica</vt:lpstr>
      <vt:lpstr>Lucida Grande</vt:lpstr>
      <vt:lpstr>Wingdings</vt:lpstr>
      <vt:lpstr>Big Logo</vt:lpstr>
      <vt:lpstr>Text with normal heading</vt:lpstr>
      <vt:lpstr>Fancy Header</vt:lpstr>
      <vt:lpstr>PowerPoint Presentation</vt:lpstr>
      <vt:lpstr>SYCL Accumulation</vt:lpstr>
      <vt:lpstr>SYCL Accumulation</vt:lpstr>
      <vt:lpstr>SYCL Accumulation</vt:lpstr>
      <vt:lpstr>SYCL Accumulation</vt:lpstr>
      <vt:lpstr>SYCL Accumulation</vt:lpstr>
      <vt:lpstr>SYCL Accumulation</vt:lpstr>
      <vt:lpstr>SYCL Accumulation</vt:lpstr>
      <vt:lpstr>SYCL Accumulation</vt:lpstr>
      <vt:lpstr>SYCL Code</vt:lpstr>
      <vt:lpstr>SYCL Accumulation Optimizations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Training</dc:title>
  <dc:creator>Greg Stitt</dc:creator>
  <cp:lastModifiedBy>Stitt,Gregory</cp:lastModifiedBy>
  <cp:revision>373</cp:revision>
  <dcterms:created xsi:type="dcterms:W3CDTF">2017-01-16T21:37:43Z</dcterms:created>
  <dcterms:modified xsi:type="dcterms:W3CDTF">2023-04-21T14:12:15Z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