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4"/>
    <p:sldMasterId id="2147483648" r:id="rId5"/>
    <p:sldMasterId id="2147483676" r:id="rId6"/>
  </p:sldMasterIdLst>
  <p:notesMasterIdLst>
    <p:notesMasterId r:id="rId37"/>
  </p:notesMasterIdLst>
  <p:sldIdLst>
    <p:sldId id="321" r:id="rId7"/>
    <p:sldId id="350" r:id="rId8"/>
    <p:sldId id="351" r:id="rId9"/>
    <p:sldId id="352" r:id="rId10"/>
    <p:sldId id="377" r:id="rId11"/>
    <p:sldId id="354" r:id="rId12"/>
    <p:sldId id="355" r:id="rId13"/>
    <p:sldId id="356" r:id="rId14"/>
    <p:sldId id="353" r:id="rId15"/>
    <p:sldId id="265" r:id="rId16"/>
    <p:sldId id="361" r:id="rId17"/>
    <p:sldId id="362" r:id="rId18"/>
    <p:sldId id="363" r:id="rId19"/>
    <p:sldId id="269" r:id="rId20"/>
    <p:sldId id="376" r:id="rId21"/>
    <p:sldId id="378" r:id="rId22"/>
    <p:sldId id="381" r:id="rId23"/>
    <p:sldId id="379" r:id="rId24"/>
    <p:sldId id="380" r:id="rId25"/>
    <p:sldId id="359" r:id="rId26"/>
    <p:sldId id="360" r:id="rId27"/>
    <p:sldId id="365" r:id="rId28"/>
    <p:sldId id="366" r:id="rId29"/>
    <p:sldId id="364" r:id="rId30"/>
    <p:sldId id="273" r:id="rId31"/>
    <p:sldId id="275" r:id="rId32"/>
    <p:sldId id="371" r:id="rId33"/>
    <p:sldId id="281" r:id="rId34"/>
    <p:sldId id="279" r:id="rId35"/>
    <p:sldId id="382" r:id="rId36"/>
  </p:sldIdLst>
  <p:sldSz cx="12192000" cy="6858000"/>
  <p:notesSz cx="6858000" cy="9144000"/>
  <p:defaultTextStyle>
    <a:lvl1pPr defTabSz="321457">
      <a:defRPr sz="844">
        <a:latin typeface="Helvetica"/>
        <a:ea typeface="Helvetica"/>
        <a:cs typeface="Helvetica"/>
        <a:sym typeface="Helvetica"/>
      </a:defRPr>
    </a:lvl1pPr>
    <a:lvl2pPr indent="160729" defTabSz="321457">
      <a:defRPr sz="844">
        <a:latin typeface="Helvetica"/>
        <a:ea typeface="Helvetica"/>
        <a:cs typeface="Helvetica"/>
        <a:sym typeface="Helvetica"/>
      </a:defRPr>
    </a:lvl2pPr>
    <a:lvl3pPr indent="321457" defTabSz="321457">
      <a:defRPr sz="844">
        <a:latin typeface="Helvetica"/>
        <a:ea typeface="Helvetica"/>
        <a:cs typeface="Helvetica"/>
        <a:sym typeface="Helvetica"/>
      </a:defRPr>
    </a:lvl3pPr>
    <a:lvl4pPr indent="482186" defTabSz="321457">
      <a:defRPr sz="844">
        <a:latin typeface="Helvetica"/>
        <a:ea typeface="Helvetica"/>
        <a:cs typeface="Helvetica"/>
        <a:sym typeface="Helvetica"/>
      </a:defRPr>
    </a:lvl4pPr>
    <a:lvl5pPr indent="642915" defTabSz="321457">
      <a:defRPr sz="844">
        <a:latin typeface="Helvetica"/>
        <a:ea typeface="Helvetica"/>
        <a:cs typeface="Helvetica"/>
        <a:sym typeface="Helvetica"/>
      </a:defRPr>
    </a:lvl5pPr>
    <a:lvl6pPr indent="803643" defTabSz="321457">
      <a:defRPr sz="844">
        <a:latin typeface="Helvetica"/>
        <a:ea typeface="Helvetica"/>
        <a:cs typeface="Helvetica"/>
        <a:sym typeface="Helvetica"/>
      </a:defRPr>
    </a:lvl6pPr>
    <a:lvl7pPr indent="964372" defTabSz="321457">
      <a:defRPr sz="844">
        <a:latin typeface="Helvetica"/>
        <a:ea typeface="Helvetica"/>
        <a:cs typeface="Helvetica"/>
        <a:sym typeface="Helvetica"/>
      </a:defRPr>
    </a:lvl7pPr>
    <a:lvl8pPr indent="1125101" defTabSz="321457">
      <a:defRPr sz="844">
        <a:latin typeface="Helvetica"/>
        <a:ea typeface="Helvetica"/>
        <a:cs typeface="Helvetica"/>
        <a:sym typeface="Helvetica"/>
      </a:defRPr>
    </a:lvl8pPr>
    <a:lvl9pPr indent="1285829" defTabSz="321457">
      <a:defRPr sz="844">
        <a:latin typeface="Helvetica"/>
        <a:ea typeface="Helvetica"/>
        <a:cs typeface="Helvetica"/>
        <a:sym typeface="Helvetica"/>
      </a:defRPr>
    </a:lvl9pPr>
  </p:defaultTextStyle>
  <p:extLst>
    <p:ext uri="{521415D9-36F7-43E2-AB2F-B90AF26B5E84}">
      <p14:sectionLst xmlns:p14="http://schemas.microsoft.com/office/powerpoint/2010/main">
        <p14:section name="Default Section" id="{5C7B5D19-E944-4FD9-9D02-AEA7E8882AB7}">
          <p14:sldIdLst>
            <p14:sldId id="321"/>
            <p14:sldId id="350"/>
            <p14:sldId id="351"/>
            <p14:sldId id="352"/>
            <p14:sldId id="377"/>
            <p14:sldId id="354"/>
            <p14:sldId id="355"/>
            <p14:sldId id="356"/>
            <p14:sldId id="353"/>
            <p14:sldId id="265"/>
            <p14:sldId id="361"/>
            <p14:sldId id="362"/>
            <p14:sldId id="363"/>
            <p14:sldId id="269"/>
            <p14:sldId id="376"/>
            <p14:sldId id="378"/>
            <p14:sldId id="381"/>
            <p14:sldId id="379"/>
            <p14:sldId id="380"/>
            <p14:sldId id="359"/>
            <p14:sldId id="360"/>
            <p14:sldId id="365"/>
            <p14:sldId id="366"/>
            <p14:sldId id="364"/>
            <p14:sldId id="273"/>
            <p14:sldId id="275"/>
            <p14:sldId id="371"/>
            <p14:sldId id="281"/>
            <p14:sldId id="279"/>
            <p14:sldId id="3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A2"/>
    <a:srgbClr val="FF4B01"/>
    <a:srgbClr val="D14C64"/>
    <a:srgbClr val="8151CF"/>
    <a:srgbClr val="BDA4E6"/>
    <a:srgbClr val="5A2DA3"/>
    <a:srgbClr val="FFFFFF"/>
    <a:srgbClr val="F37021"/>
    <a:srgbClr val="45A4FC"/>
    <a:srgbClr val="1E2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191" autoAdjust="0"/>
    <p:restoredTop sz="94659" autoAdjust="0"/>
  </p:normalViewPr>
  <p:slideViewPr>
    <p:cSldViewPr snapToGrid="0">
      <p:cViewPr varScale="1">
        <p:scale>
          <a:sx n="75" d="100"/>
          <a:sy n="75" d="100"/>
        </p:scale>
        <p:origin x="36" y="2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22" d="100"/>
          <a:sy n="122" d="100"/>
        </p:scale>
        <p:origin x="4076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00" name="Shape 10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98531482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>
      <a:defRPr sz="1547">
        <a:latin typeface="Lucida Grande"/>
        <a:ea typeface="Lucida Grande"/>
        <a:cs typeface="Lucida Grande"/>
        <a:sym typeface="Lucida Grande"/>
      </a:defRPr>
    </a:lvl1pPr>
    <a:lvl2pPr indent="160729" defTabSz="321457">
      <a:defRPr sz="1547">
        <a:latin typeface="Lucida Grande"/>
        <a:ea typeface="Lucida Grande"/>
        <a:cs typeface="Lucida Grande"/>
        <a:sym typeface="Lucida Grande"/>
      </a:defRPr>
    </a:lvl2pPr>
    <a:lvl3pPr indent="321457" defTabSz="321457">
      <a:defRPr sz="1547">
        <a:latin typeface="Lucida Grande"/>
        <a:ea typeface="Lucida Grande"/>
        <a:cs typeface="Lucida Grande"/>
        <a:sym typeface="Lucida Grande"/>
      </a:defRPr>
    </a:lvl3pPr>
    <a:lvl4pPr indent="482186" defTabSz="321457">
      <a:defRPr sz="1547">
        <a:latin typeface="Lucida Grande"/>
        <a:ea typeface="Lucida Grande"/>
        <a:cs typeface="Lucida Grande"/>
        <a:sym typeface="Lucida Grande"/>
      </a:defRPr>
    </a:lvl4pPr>
    <a:lvl5pPr indent="642915" defTabSz="321457">
      <a:defRPr sz="1547">
        <a:latin typeface="Lucida Grande"/>
        <a:ea typeface="Lucida Grande"/>
        <a:cs typeface="Lucida Grande"/>
        <a:sym typeface="Lucida Grande"/>
      </a:defRPr>
    </a:lvl5pPr>
    <a:lvl6pPr indent="803643" defTabSz="321457">
      <a:defRPr sz="1547">
        <a:latin typeface="Lucida Grande"/>
        <a:ea typeface="Lucida Grande"/>
        <a:cs typeface="Lucida Grande"/>
        <a:sym typeface="Lucida Grande"/>
      </a:defRPr>
    </a:lvl6pPr>
    <a:lvl7pPr indent="964372" defTabSz="321457">
      <a:defRPr sz="1547">
        <a:latin typeface="Lucida Grande"/>
        <a:ea typeface="Lucida Grande"/>
        <a:cs typeface="Lucida Grande"/>
        <a:sym typeface="Lucida Grande"/>
      </a:defRPr>
    </a:lvl7pPr>
    <a:lvl8pPr indent="1125101" defTabSz="321457">
      <a:defRPr sz="1547">
        <a:latin typeface="Lucida Grande"/>
        <a:ea typeface="Lucida Grande"/>
        <a:cs typeface="Lucida Grande"/>
        <a:sym typeface="Lucida Grande"/>
      </a:defRPr>
    </a:lvl8pPr>
    <a:lvl9pPr indent="1285829" defTabSz="321457">
      <a:defRPr sz="1547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729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9DC230-4512-4A5F-A884-56552F4835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53908" y="7201277"/>
            <a:ext cx="64" cy="194797"/>
          </a:xfrm>
          <a:prstGeom prst="rect">
            <a:avLst/>
          </a:prstGeom>
        </p:spPr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30347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574651-A192-4B59-999F-27F2F6F4D5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3" y="1116013"/>
            <a:ext cx="11657824" cy="50787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CB352-D126-4987-888C-A2784FB29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6850" y="0"/>
            <a:ext cx="9414997" cy="8661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9DC230-4512-4A5F-A884-56552F4835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7120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917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">
            <a:extLst>
              <a:ext uri="{FF2B5EF4-FFF2-40B4-BE49-F238E27FC236}">
                <a16:creationId xmlns:a16="http://schemas.microsoft.com/office/drawing/2014/main" id="{F46240A3-74D4-4D24-8F08-F9C0C724B792}"/>
              </a:ext>
            </a:extLst>
          </p:cNvPr>
          <p:cNvSpPr/>
          <p:nvPr userDrawn="1"/>
        </p:nvSpPr>
        <p:spPr>
          <a:xfrm flipV="1">
            <a:off x="0" y="925033"/>
            <a:ext cx="12192000" cy="5289696"/>
          </a:xfrm>
          <a:prstGeom prst="rect">
            <a:avLst/>
          </a:prstGeom>
          <a:solidFill>
            <a:srgbClr val="5A2DA3"/>
          </a:solidFill>
          <a:ln w="25400" cap="flat">
            <a:solidFill>
              <a:srgbClr val="5A2DA3">
                <a:alpha val="0"/>
              </a:srgb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 defTabSz="41073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7384D-5974-4F0B-9058-0079520B4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BEEC8-C753-4A7A-95E5-32A4C4BF14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9556" y="2607598"/>
            <a:ext cx="9132888" cy="1820862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Text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0686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7384D-5974-4F0B-9058-0079520B4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BEEC8-C753-4A7A-95E5-32A4C4BF14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6700" y="1608138"/>
            <a:ext cx="9132888" cy="1820862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3600"/>
            </a:lvl1pPr>
          </a:lstStyle>
          <a:p>
            <a:pPr lvl="0"/>
            <a:r>
              <a:rPr lang="en-US"/>
              <a:t>Title Text</a:t>
            </a:r>
          </a:p>
          <a:p>
            <a:pPr lvl="0"/>
            <a:endParaRPr lang="en-US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FD0DB4E-8335-4CF5-9322-9D12958597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36700" y="3428999"/>
            <a:ext cx="9132888" cy="1267146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2800"/>
            </a:lvl1pPr>
          </a:lstStyle>
          <a:p>
            <a:pPr lvl="0"/>
            <a:r>
              <a:rPr lang="en-US"/>
              <a:t>Presenter Text</a:t>
            </a:r>
          </a:p>
          <a:p>
            <a:pPr lvl="0"/>
            <a:endParaRPr lang="en-US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D0075DB-70CD-478D-B8AC-D3AC9CEA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6700" y="4696145"/>
            <a:ext cx="9132888" cy="889000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2400" b="0"/>
            </a:lvl1pPr>
          </a:lstStyle>
          <a:p>
            <a:pPr lvl="0"/>
            <a:r>
              <a:rPr lang="en-US"/>
              <a:t>Author Text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6695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line dar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">
            <a:extLst>
              <a:ext uri="{FF2B5EF4-FFF2-40B4-BE49-F238E27FC236}">
                <a16:creationId xmlns:a16="http://schemas.microsoft.com/office/drawing/2014/main" id="{F46240A3-74D4-4D24-8F08-F9C0C724B792}"/>
              </a:ext>
            </a:extLst>
          </p:cNvPr>
          <p:cNvSpPr/>
          <p:nvPr userDrawn="1"/>
        </p:nvSpPr>
        <p:spPr>
          <a:xfrm flipV="1">
            <a:off x="0" y="925033"/>
            <a:ext cx="12192000" cy="5289696"/>
          </a:xfrm>
          <a:prstGeom prst="rect">
            <a:avLst/>
          </a:prstGeom>
          <a:solidFill>
            <a:srgbClr val="5A2DA3"/>
          </a:solidFill>
          <a:ln w="25400" cap="flat">
            <a:solidFill>
              <a:srgbClr val="5A2DA3">
                <a:alpha val="0"/>
              </a:srgb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 defTabSz="41073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7384D-5974-4F0B-9058-0079520B4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BEEC8-C753-4A7A-95E5-32A4C4BF14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36700" y="1608138"/>
            <a:ext cx="9132888" cy="1820862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Text</a:t>
            </a:r>
          </a:p>
          <a:p>
            <a:pPr lvl="0"/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7FD0DB4E-8335-4CF5-9322-9D129585970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536700" y="3428999"/>
            <a:ext cx="9132888" cy="1267146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 Text</a:t>
            </a:r>
          </a:p>
          <a:p>
            <a:pPr lvl="0"/>
            <a:endParaRPr lang="en-US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AD0075DB-70CD-478D-B8AC-D3AC9CEA0A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36700" y="4696145"/>
            <a:ext cx="9132888" cy="889000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Text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479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text with fancy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574651-A192-4B59-999F-27F2F6F4D5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3" y="1116013"/>
            <a:ext cx="11657824" cy="50787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CB352-D126-4987-888C-A2784FB29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" y="0"/>
            <a:ext cx="10941844" cy="866180"/>
          </a:xfrm>
          <a:prstGeom prst="rect">
            <a:avLst/>
          </a:prstGeom>
        </p:spPr>
        <p:txBody>
          <a:bodyPr/>
          <a:lstStyle>
            <a:lvl1pPr>
              <a:defRPr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9DC230-4512-4A5F-A884-56552F4835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3502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r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">
            <a:extLst>
              <a:ext uri="{FF2B5EF4-FFF2-40B4-BE49-F238E27FC236}">
                <a16:creationId xmlns:a16="http://schemas.microsoft.com/office/drawing/2014/main" id="{F46240A3-74D4-4D24-8F08-F9C0C724B792}"/>
              </a:ext>
            </a:extLst>
          </p:cNvPr>
          <p:cNvSpPr/>
          <p:nvPr userDrawn="1"/>
        </p:nvSpPr>
        <p:spPr>
          <a:xfrm flipV="1">
            <a:off x="0" y="925033"/>
            <a:ext cx="12192000" cy="5289696"/>
          </a:xfrm>
          <a:prstGeom prst="rect">
            <a:avLst/>
          </a:prstGeom>
          <a:solidFill>
            <a:srgbClr val="5A2DA3"/>
          </a:solidFill>
          <a:ln w="25400" cap="flat">
            <a:solidFill>
              <a:srgbClr val="5A2DA3">
                <a:alpha val="0"/>
              </a:srgbClr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 defTabSz="41073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 dirty="0">
              <a:effectLst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7384D-5974-4F0B-9058-0079520B4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BEEC8-C753-4A7A-95E5-32A4C4BF14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9556" y="1608138"/>
            <a:ext cx="9132888" cy="901146"/>
          </a:xfrm>
          <a:prstGeom prst="rect">
            <a:avLst/>
          </a:prstGeom>
        </p:spPr>
        <p:txBody>
          <a:bodyPr/>
          <a:lstStyle>
            <a:lvl1pPr marL="223224" indent="0" algn="ctr">
              <a:buNone/>
              <a:defRPr sz="4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Text</a:t>
            </a:r>
          </a:p>
          <a:p>
            <a:pPr lv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2F5DD7-E1EF-4A89-A504-F55F801AD2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8765" y="2509838"/>
            <a:ext cx="9134475" cy="320516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3583487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1574651-A192-4B59-999F-27F2F6F4D5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3" y="1116013"/>
            <a:ext cx="11657824" cy="507879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CB352-D126-4987-888C-A2784FB29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9DC230-4512-4A5F-A884-56552F48356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A2CCA-4016-444A-8A97-A6204D3536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89106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3750172" y="153052"/>
            <a:ext cx="4654297" cy="2666431"/>
            <a:chOff x="3750165" y="153042"/>
            <a:chExt cx="4654297" cy="2666431"/>
          </a:xfrm>
        </p:grpSpPr>
        <p:grpSp>
          <p:nvGrpSpPr>
            <p:cNvPr id="3" name="Group 2"/>
            <p:cNvGrpSpPr/>
            <p:nvPr userDrawn="1"/>
          </p:nvGrpSpPr>
          <p:grpSpPr>
            <a:xfrm>
              <a:off x="3830765" y="153042"/>
              <a:ext cx="4510325" cy="1869138"/>
              <a:chOff x="3830765" y="153042"/>
              <a:chExt cx="4510325" cy="1869138"/>
            </a:xfrm>
          </p:grpSpPr>
          <p:sp>
            <p:nvSpPr>
              <p:cNvPr id="28" name="Isosceles Triangle 27">
                <a:extLst>
                  <a:ext uri="{FF2B5EF4-FFF2-40B4-BE49-F238E27FC236}">
                    <a16:creationId xmlns:a16="http://schemas.microsoft.com/office/drawing/2014/main" id="{EEA5F129-B69D-46D3-B598-FE7AC117CFFB}"/>
                  </a:ext>
                </a:extLst>
              </p:cNvPr>
              <p:cNvSpPr/>
              <p:nvPr/>
            </p:nvSpPr>
            <p:spPr>
              <a:xfrm rot="5400000">
                <a:off x="4449351" y="17959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17DE2F6E-8409-4871-A50A-2704ABA2B16A}"/>
                  </a:ext>
                </a:extLst>
              </p:cNvPr>
              <p:cNvSpPr/>
              <p:nvPr/>
            </p:nvSpPr>
            <p:spPr>
              <a:xfrm rot="16200000">
                <a:off x="4127186" y="179591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0" name="Isosceles Triangle 29">
                <a:extLst>
                  <a:ext uri="{FF2B5EF4-FFF2-40B4-BE49-F238E27FC236}">
                    <a16:creationId xmlns:a16="http://schemas.microsoft.com/office/drawing/2014/main" id="{8242403B-CCA9-4687-BD33-1ABA8F626759}"/>
                  </a:ext>
                </a:extLst>
              </p:cNvPr>
              <p:cNvSpPr/>
              <p:nvPr/>
            </p:nvSpPr>
            <p:spPr>
              <a:xfrm rot="16200000">
                <a:off x="4449351" y="366447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1" name="Isosceles Triangle 30">
                <a:extLst>
                  <a:ext uri="{FF2B5EF4-FFF2-40B4-BE49-F238E27FC236}">
                    <a16:creationId xmlns:a16="http://schemas.microsoft.com/office/drawing/2014/main" id="{453C691D-24CB-462B-A7AE-4023DACD2EEE}"/>
                  </a:ext>
                </a:extLst>
              </p:cNvPr>
              <p:cNvSpPr/>
              <p:nvPr/>
            </p:nvSpPr>
            <p:spPr>
              <a:xfrm rot="5400000">
                <a:off x="4771516" y="366446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2" name="Isosceles Triangle 31">
                <a:extLst>
                  <a:ext uri="{FF2B5EF4-FFF2-40B4-BE49-F238E27FC236}">
                    <a16:creationId xmlns:a16="http://schemas.microsoft.com/office/drawing/2014/main" id="{F62773CB-CA35-4CA9-99D4-EF3966B5F45A}"/>
                  </a:ext>
                </a:extLst>
              </p:cNvPr>
              <p:cNvSpPr/>
              <p:nvPr/>
            </p:nvSpPr>
            <p:spPr>
              <a:xfrm rot="16200000">
                <a:off x="4771516" y="553300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3" name="Isosceles Triangle 32">
                <a:extLst>
                  <a:ext uri="{FF2B5EF4-FFF2-40B4-BE49-F238E27FC236}">
                    <a16:creationId xmlns:a16="http://schemas.microsoft.com/office/drawing/2014/main" id="{E961C749-C850-460E-9FE3-59518A7C962B}"/>
                  </a:ext>
                </a:extLst>
              </p:cNvPr>
              <p:cNvSpPr/>
              <p:nvPr/>
            </p:nvSpPr>
            <p:spPr>
              <a:xfrm rot="5400000">
                <a:off x="4771516" y="740155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4" name="Isosceles Triangle 33">
                <a:extLst>
                  <a:ext uri="{FF2B5EF4-FFF2-40B4-BE49-F238E27FC236}">
                    <a16:creationId xmlns:a16="http://schemas.microsoft.com/office/drawing/2014/main" id="{00563AD1-1BBF-4BA8-9EB1-C741432A4BAA}"/>
                  </a:ext>
                </a:extLst>
              </p:cNvPr>
              <p:cNvSpPr/>
              <p:nvPr/>
            </p:nvSpPr>
            <p:spPr>
              <a:xfrm rot="16200000">
                <a:off x="4771515" y="927009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5" name="Isosceles Triangle 34">
                <a:extLst>
                  <a:ext uri="{FF2B5EF4-FFF2-40B4-BE49-F238E27FC236}">
                    <a16:creationId xmlns:a16="http://schemas.microsoft.com/office/drawing/2014/main" id="{FF4990E1-D8D0-498B-B173-79708114774C}"/>
                  </a:ext>
                </a:extLst>
              </p:cNvPr>
              <p:cNvSpPr/>
              <p:nvPr/>
            </p:nvSpPr>
            <p:spPr>
              <a:xfrm rot="5400000">
                <a:off x="4771514" y="1113861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36" name="Isosceles Triangle 35">
                <a:extLst>
                  <a:ext uri="{FF2B5EF4-FFF2-40B4-BE49-F238E27FC236}">
                    <a16:creationId xmlns:a16="http://schemas.microsoft.com/office/drawing/2014/main" id="{6C4776AE-2783-4B83-B7D9-7AEE13333594}"/>
                  </a:ext>
                </a:extLst>
              </p:cNvPr>
              <p:cNvSpPr/>
              <p:nvPr/>
            </p:nvSpPr>
            <p:spPr>
              <a:xfrm rot="5400000">
                <a:off x="4127185" y="366446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7" name="Isosceles Triangle 36">
                <a:extLst>
                  <a:ext uri="{FF2B5EF4-FFF2-40B4-BE49-F238E27FC236}">
                    <a16:creationId xmlns:a16="http://schemas.microsoft.com/office/drawing/2014/main" id="{96D9A147-54ED-49B2-BABE-632974A10AC0}"/>
                  </a:ext>
                </a:extLst>
              </p:cNvPr>
              <p:cNvSpPr/>
              <p:nvPr/>
            </p:nvSpPr>
            <p:spPr>
              <a:xfrm rot="16200000">
                <a:off x="3805019" y="366443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8" name="Isosceles Triangle 37">
                <a:extLst>
                  <a:ext uri="{FF2B5EF4-FFF2-40B4-BE49-F238E27FC236}">
                    <a16:creationId xmlns:a16="http://schemas.microsoft.com/office/drawing/2014/main" id="{9EEB982E-EC34-4520-9700-DB394DD5B9DE}"/>
                  </a:ext>
                </a:extLst>
              </p:cNvPr>
              <p:cNvSpPr/>
              <p:nvPr/>
            </p:nvSpPr>
            <p:spPr>
              <a:xfrm rot="5400000">
                <a:off x="3802388" y="555925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39" name="Isosceles Triangle 38">
                <a:extLst>
                  <a:ext uri="{FF2B5EF4-FFF2-40B4-BE49-F238E27FC236}">
                    <a16:creationId xmlns:a16="http://schemas.microsoft.com/office/drawing/2014/main" id="{A72467F0-1D54-423E-AB87-2D25FA0F7DF8}"/>
                  </a:ext>
                </a:extLst>
              </p:cNvPr>
              <p:cNvSpPr/>
              <p:nvPr/>
            </p:nvSpPr>
            <p:spPr>
              <a:xfrm rot="16200000">
                <a:off x="3802389" y="742773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0" name="Isosceles Triangle 39">
                <a:extLst>
                  <a:ext uri="{FF2B5EF4-FFF2-40B4-BE49-F238E27FC236}">
                    <a16:creationId xmlns:a16="http://schemas.microsoft.com/office/drawing/2014/main" id="{03A59A7C-1802-42EA-AF09-7F6A1E886251}"/>
                  </a:ext>
                </a:extLst>
              </p:cNvPr>
              <p:cNvSpPr/>
              <p:nvPr/>
            </p:nvSpPr>
            <p:spPr>
              <a:xfrm rot="16200000">
                <a:off x="3802388" y="1116462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1" name="Isosceles Triangle 40">
                <a:extLst>
                  <a:ext uri="{FF2B5EF4-FFF2-40B4-BE49-F238E27FC236}">
                    <a16:creationId xmlns:a16="http://schemas.microsoft.com/office/drawing/2014/main" id="{04CE007B-6CDC-4351-8EA0-D53F02F1A706}"/>
                  </a:ext>
                </a:extLst>
              </p:cNvPr>
              <p:cNvSpPr/>
              <p:nvPr/>
            </p:nvSpPr>
            <p:spPr>
              <a:xfrm rot="5400000">
                <a:off x="3802388" y="929625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42" name="Isosceles Triangle 41">
                <a:extLst>
                  <a:ext uri="{FF2B5EF4-FFF2-40B4-BE49-F238E27FC236}">
                    <a16:creationId xmlns:a16="http://schemas.microsoft.com/office/drawing/2014/main" id="{D8C60621-C544-41EE-9B24-56E6C112AE20}"/>
                  </a:ext>
                </a:extLst>
              </p:cNvPr>
              <p:cNvSpPr/>
              <p:nvPr/>
            </p:nvSpPr>
            <p:spPr>
              <a:xfrm rot="5400000">
                <a:off x="4124552" y="1116462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43" name="Isosceles Triangle 42">
                <a:extLst>
                  <a:ext uri="{FF2B5EF4-FFF2-40B4-BE49-F238E27FC236}">
                    <a16:creationId xmlns:a16="http://schemas.microsoft.com/office/drawing/2014/main" id="{B5509CCE-7EB4-4B00-AE2D-E4490499C98C}"/>
                  </a:ext>
                </a:extLst>
              </p:cNvPr>
              <p:cNvSpPr/>
              <p:nvPr/>
            </p:nvSpPr>
            <p:spPr>
              <a:xfrm rot="16200000">
                <a:off x="4446718" y="1116458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4" name="Isosceles Triangle 43">
                <a:extLst>
                  <a:ext uri="{FF2B5EF4-FFF2-40B4-BE49-F238E27FC236}">
                    <a16:creationId xmlns:a16="http://schemas.microsoft.com/office/drawing/2014/main" id="{CC363E33-CF04-4B65-98EB-023E7DB1DFFB}"/>
                  </a:ext>
                </a:extLst>
              </p:cNvPr>
              <p:cNvSpPr/>
              <p:nvPr/>
            </p:nvSpPr>
            <p:spPr>
              <a:xfrm rot="5400000">
                <a:off x="4446905" y="939257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45" name="Isosceles Triangle 44">
                <a:extLst>
                  <a:ext uri="{FF2B5EF4-FFF2-40B4-BE49-F238E27FC236}">
                    <a16:creationId xmlns:a16="http://schemas.microsoft.com/office/drawing/2014/main" id="{0102B108-B666-4939-951F-68DEB69E0047}"/>
                  </a:ext>
                </a:extLst>
              </p:cNvPr>
              <p:cNvSpPr/>
              <p:nvPr/>
            </p:nvSpPr>
            <p:spPr>
              <a:xfrm rot="16200000">
                <a:off x="4124548" y="929585"/>
                <a:ext cx="378972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6" name="Isosceles Triangle 45">
                <a:extLst>
                  <a:ext uri="{FF2B5EF4-FFF2-40B4-BE49-F238E27FC236}">
                    <a16:creationId xmlns:a16="http://schemas.microsoft.com/office/drawing/2014/main" id="{0FE17111-1279-4843-83EB-A8CB05BD2461}"/>
                  </a:ext>
                </a:extLst>
              </p:cNvPr>
              <p:cNvSpPr/>
              <p:nvPr/>
            </p:nvSpPr>
            <p:spPr>
              <a:xfrm rot="16200000">
                <a:off x="4771513" y="1300667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7" name="Isosceles Triangle 46">
                <a:extLst>
                  <a:ext uri="{FF2B5EF4-FFF2-40B4-BE49-F238E27FC236}">
                    <a16:creationId xmlns:a16="http://schemas.microsoft.com/office/drawing/2014/main" id="{4A4F31E0-0525-4F5C-8A99-0E8DA5D16080}"/>
                  </a:ext>
                </a:extLst>
              </p:cNvPr>
              <p:cNvSpPr/>
              <p:nvPr/>
            </p:nvSpPr>
            <p:spPr>
              <a:xfrm rot="5400000">
                <a:off x="4771512" y="1487481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48" name="Isosceles Triangle 47">
                <a:extLst>
                  <a:ext uri="{FF2B5EF4-FFF2-40B4-BE49-F238E27FC236}">
                    <a16:creationId xmlns:a16="http://schemas.microsoft.com/office/drawing/2014/main" id="{53365DB6-24C8-48BF-888A-1BA65BC384BA}"/>
                  </a:ext>
                </a:extLst>
              </p:cNvPr>
              <p:cNvSpPr/>
              <p:nvPr/>
            </p:nvSpPr>
            <p:spPr>
              <a:xfrm rot="16200000">
                <a:off x="4771512" y="1674242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49" name="Isosceles Triangle 48">
                <a:extLst>
                  <a:ext uri="{FF2B5EF4-FFF2-40B4-BE49-F238E27FC236}">
                    <a16:creationId xmlns:a16="http://schemas.microsoft.com/office/drawing/2014/main" id="{38696BEF-52F1-4559-8DF1-0B2BB3734278}"/>
                  </a:ext>
                </a:extLst>
              </p:cNvPr>
              <p:cNvSpPr/>
              <p:nvPr/>
            </p:nvSpPr>
            <p:spPr>
              <a:xfrm rot="5400000">
                <a:off x="3805005" y="1300652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50" name="Isosceles Triangle 49">
                <a:extLst>
                  <a:ext uri="{FF2B5EF4-FFF2-40B4-BE49-F238E27FC236}">
                    <a16:creationId xmlns:a16="http://schemas.microsoft.com/office/drawing/2014/main" id="{641E2135-60EA-4983-8C07-D6C9B9D8C649}"/>
                  </a:ext>
                </a:extLst>
              </p:cNvPr>
              <p:cNvSpPr/>
              <p:nvPr/>
            </p:nvSpPr>
            <p:spPr>
              <a:xfrm rot="16200000">
                <a:off x="3804992" y="1487464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1" name="Isosceles Triangle 50">
                <a:extLst>
                  <a:ext uri="{FF2B5EF4-FFF2-40B4-BE49-F238E27FC236}">
                    <a16:creationId xmlns:a16="http://schemas.microsoft.com/office/drawing/2014/main" id="{AE120624-07DE-4657-8F5C-06E1BFD8AF27}"/>
                  </a:ext>
                </a:extLst>
              </p:cNvPr>
              <p:cNvSpPr/>
              <p:nvPr/>
            </p:nvSpPr>
            <p:spPr>
              <a:xfrm rot="5400000">
                <a:off x="3804992" y="1674221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 dirty="0"/>
              </a:p>
            </p:txBody>
          </p:sp>
          <p:sp>
            <p:nvSpPr>
              <p:cNvPr id="52" name="Isosceles Triangle 51">
                <a:extLst>
                  <a:ext uri="{FF2B5EF4-FFF2-40B4-BE49-F238E27FC236}">
                    <a16:creationId xmlns:a16="http://schemas.microsoft.com/office/drawing/2014/main" id="{C564AAC8-884D-4DAA-8792-E29259851823}"/>
                  </a:ext>
                </a:extLst>
              </p:cNvPr>
              <p:cNvSpPr/>
              <p:nvPr/>
            </p:nvSpPr>
            <p:spPr>
              <a:xfrm rot="5400000">
                <a:off x="5415838" y="552556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3" name="Isosceles Triangle 52">
                <a:extLst>
                  <a:ext uri="{FF2B5EF4-FFF2-40B4-BE49-F238E27FC236}">
                    <a16:creationId xmlns:a16="http://schemas.microsoft.com/office/drawing/2014/main" id="{536FA4BC-1EE2-4801-B57A-9717D25EEFC2}"/>
                  </a:ext>
                </a:extLst>
              </p:cNvPr>
              <p:cNvSpPr/>
              <p:nvPr/>
            </p:nvSpPr>
            <p:spPr>
              <a:xfrm rot="5400000">
                <a:off x="6060169" y="178846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4" name="Isosceles Triangle 53">
                <a:extLst>
                  <a:ext uri="{FF2B5EF4-FFF2-40B4-BE49-F238E27FC236}">
                    <a16:creationId xmlns:a16="http://schemas.microsoft.com/office/drawing/2014/main" id="{BCD0475C-303E-4298-850D-5EBD7BD901DA}"/>
                  </a:ext>
                </a:extLst>
              </p:cNvPr>
              <p:cNvSpPr/>
              <p:nvPr/>
            </p:nvSpPr>
            <p:spPr>
              <a:xfrm rot="16200000">
                <a:off x="5738004" y="178845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5" name="Isosceles Triangle 54">
                <a:extLst>
                  <a:ext uri="{FF2B5EF4-FFF2-40B4-BE49-F238E27FC236}">
                    <a16:creationId xmlns:a16="http://schemas.microsoft.com/office/drawing/2014/main" id="{B2E404C2-5393-41E7-8989-2AB1E1A40BCF}"/>
                  </a:ext>
                </a:extLst>
              </p:cNvPr>
              <p:cNvSpPr/>
              <p:nvPr/>
            </p:nvSpPr>
            <p:spPr>
              <a:xfrm rot="16200000">
                <a:off x="6060169" y="365701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AC678C4C-F2C2-4686-9FFC-D7A3982F3916}"/>
                  </a:ext>
                </a:extLst>
              </p:cNvPr>
              <p:cNvSpPr/>
              <p:nvPr/>
            </p:nvSpPr>
            <p:spPr>
              <a:xfrm rot="5400000">
                <a:off x="6382334" y="365700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7" name="Isosceles Triangle 56">
                <a:extLst>
                  <a:ext uri="{FF2B5EF4-FFF2-40B4-BE49-F238E27FC236}">
                    <a16:creationId xmlns:a16="http://schemas.microsoft.com/office/drawing/2014/main" id="{B59AA72B-1AFB-4D52-9C48-658BF1FD0A54}"/>
                  </a:ext>
                </a:extLst>
              </p:cNvPr>
              <p:cNvSpPr/>
              <p:nvPr/>
            </p:nvSpPr>
            <p:spPr>
              <a:xfrm rot="5400000">
                <a:off x="5738003" y="365700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8" name="Isosceles Triangle 57">
                <a:extLst>
                  <a:ext uri="{FF2B5EF4-FFF2-40B4-BE49-F238E27FC236}">
                    <a16:creationId xmlns:a16="http://schemas.microsoft.com/office/drawing/2014/main" id="{139235AE-FF4B-4115-963A-1E59882800E2}"/>
                  </a:ext>
                </a:extLst>
              </p:cNvPr>
              <p:cNvSpPr/>
              <p:nvPr/>
            </p:nvSpPr>
            <p:spPr>
              <a:xfrm rot="16200000">
                <a:off x="5415837" y="365697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59" name="Isosceles Triangle 58">
                <a:extLst>
                  <a:ext uri="{FF2B5EF4-FFF2-40B4-BE49-F238E27FC236}">
                    <a16:creationId xmlns:a16="http://schemas.microsoft.com/office/drawing/2014/main" id="{26AE8C7A-A2B3-4518-A691-CAD8DADB84DD}"/>
                  </a:ext>
                </a:extLst>
              </p:cNvPr>
              <p:cNvSpPr/>
              <p:nvPr/>
            </p:nvSpPr>
            <p:spPr>
              <a:xfrm rot="16200000">
                <a:off x="6382333" y="55255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0" name="Isosceles Triangle 59">
                <a:extLst>
                  <a:ext uri="{FF2B5EF4-FFF2-40B4-BE49-F238E27FC236}">
                    <a16:creationId xmlns:a16="http://schemas.microsoft.com/office/drawing/2014/main" id="{46652A8C-4804-474D-AFD5-96CCBCCC6AD5}"/>
                  </a:ext>
                </a:extLst>
              </p:cNvPr>
              <p:cNvSpPr/>
              <p:nvPr/>
            </p:nvSpPr>
            <p:spPr>
              <a:xfrm rot="5400000">
                <a:off x="6382333" y="739407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1" name="Isosceles Triangle 60">
                <a:extLst>
                  <a:ext uri="{FF2B5EF4-FFF2-40B4-BE49-F238E27FC236}">
                    <a16:creationId xmlns:a16="http://schemas.microsoft.com/office/drawing/2014/main" id="{6272B7D7-9957-4DB9-AC5E-045FB0457883}"/>
                  </a:ext>
                </a:extLst>
              </p:cNvPr>
              <p:cNvSpPr/>
              <p:nvPr/>
            </p:nvSpPr>
            <p:spPr>
              <a:xfrm rot="16200000">
                <a:off x="6382333" y="926257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2" name="Isosceles Triangle 61">
                <a:extLst>
                  <a:ext uri="{FF2B5EF4-FFF2-40B4-BE49-F238E27FC236}">
                    <a16:creationId xmlns:a16="http://schemas.microsoft.com/office/drawing/2014/main" id="{FE8076F4-712D-46B5-A683-34012BDAD034}"/>
                  </a:ext>
                </a:extLst>
              </p:cNvPr>
              <p:cNvSpPr/>
              <p:nvPr/>
            </p:nvSpPr>
            <p:spPr>
              <a:xfrm rot="5400000">
                <a:off x="6383879" y="1113103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3" name="Isosceles Triangle 62">
                <a:extLst>
                  <a:ext uri="{FF2B5EF4-FFF2-40B4-BE49-F238E27FC236}">
                    <a16:creationId xmlns:a16="http://schemas.microsoft.com/office/drawing/2014/main" id="{C5E2CE46-D1DF-4154-BB42-F4DBB23840CE}"/>
                  </a:ext>
                </a:extLst>
              </p:cNvPr>
              <p:cNvSpPr/>
              <p:nvPr/>
            </p:nvSpPr>
            <p:spPr>
              <a:xfrm rot="16200000">
                <a:off x="6060164" y="1113098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4" name="Isosceles Triangle 63">
                <a:extLst>
                  <a:ext uri="{FF2B5EF4-FFF2-40B4-BE49-F238E27FC236}">
                    <a16:creationId xmlns:a16="http://schemas.microsoft.com/office/drawing/2014/main" id="{02FEFC13-B25A-4129-9048-FFCDEFF7965C}"/>
                  </a:ext>
                </a:extLst>
              </p:cNvPr>
              <p:cNvSpPr/>
              <p:nvPr/>
            </p:nvSpPr>
            <p:spPr>
              <a:xfrm rot="5400000">
                <a:off x="6059393" y="129993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5" name="Isosceles Triangle 64">
                <a:extLst>
                  <a:ext uri="{FF2B5EF4-FFF2-40B4-BE49-F238E27FC236}">
                    <a16:creationId xmlns:a16="http://schemas.microsoft.com/office/drawing/2014/main" id="{FD9C1DBD-AAA7-4BEE-B579-6A4675275736}"/>
                  </a:ext>
                </a:extLst>
              </p:cNvPr>
              <p:cNvSpPr/>
              <p:nvPr/>
            </p:nvSpPr>
            <p:spPr>
              <a:xfrm rot="16200000">
                <a:off x="6059393" y="1486783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6" name="Isosceles Triangle 65">
                <a:extLst>
                  <a:ext uri="{FF2B5EF4-FFF2-40B4-BE49-F238E27FC236}">
                    <a16:creationId xmlns:a16="http://schemas.microsoft.com/office/drawing/2014/main" id="{A40C5956-5BB0-45E9-8396-A6BB0BE54E97}"/>
                  </a:ext>
                </a:extLst>
              </p:cNvPr>
              <p:cNvSpPr/>
              <p:nvPr/>
            </p:nvSpPr>
            <p:spPr>
              <a:xfrm rot="5400000">
                <a:off x="6382333" y="1486781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7" name="Isosceles Triangle 66">
                <a:extLst>
                  <a:ext uri="{FF2B5EF4-FFF2-40B4-BE49-F238E27FC236}">
                    <a16:creationId xmlns:a16="http://schemas.microsoft.com/office/drawing/2014/main" id="{73ABA9FF-6F1C-4E92-BE95-56221B3A0407}"/>
                  </a:ext>
                </a:extLst>
              </p:cNvPr>
              <p:cNvSpPr/>
              <p:nvPr/>
            </p:nvSpPr>
            <p:spPr>
              <a:xfrm rot="16200000">
                <a:off x="6382333" y="1673593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8" name="Isosceles Triangle 67">
                <a:extLst>
                  <a:ext uri="{FF2B5EF4-FFF2-40B4-BE49-F238E27FC236}">
                    <a16:creationId xmlns:a16="http://schemas.microsoft.com/office/drawing/2014/main" id="{33F45D4A-D5A2-4D41-90D1-253D6106AC13}"/>
                  </a:ext>
                </a:extLst>
              </p:cNvPr>
              <p:cNvSpPr/>
              <p:nvPr/>
            </p:nvSpPr>
            <p:spPr>
              <a:xfrm rot="16200000">
                <a:off x="5415063" y="739382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69" name="Isosceles Triangle 68">
                <a:extLst>
                  <a:ext uri="{FF2B5EF4-FFF2-40B4-BE49-F238E27FC236}">
                    <a16:creationId xmlns:a16="http://schemas.microsoft.com/office/drawing/2014/main" id="{8415ADA4-C29E-48BC-9DCA-FFA00C949B47}"/>
                  </a:ext>
                </a:extLst>
              </p:cNvPr>
              <p:cNvSpPr/>
              <p:nvPr/>
            </p:nvSpPr>
            <p:spPr>
              <a:xfrm rot="5400000">
                <a:off x="5414678" y="926233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0" name="Isosceles Triangle 69">
                <a:extLst>
                  <a:ext uri="{FF2B5EF4-FFF2-40B4-BE49-F238E27FC236}">
                    <a16:creationId xmlns:a16="http://schemas.microsoft.com/office/drawing/2014/main" id="{8351412A-CB55-4917-8F10-C71E2963328C}"/>
                  </a:ext>
                </a:extLst>
              </p:cNvPr>
              <p:cNvSpPr/>
              <p:nvPr/>
            </p:nvSpPr>
            <p:spPr>
              <a:xfrm rot="16200000">
                <a:off x="5414485" y="1113085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1" name="Isosceles Triangle 70">
                <a:extLst>
                  <a:ext uri="{FF2B5EF4-FFF2-40B4-BE49-F238E27FC236}">
                    <a16:creationId xmlns:a16="http://schemas.microsoft.com/office/drawing/2014/main" id="{049AD1B7-7A10-4EA7-9FEB-4F0169CA934C}"/>
                  </a:ext>
                </a:extLst>
              </p:cNvPr>
              <p:cNvSpPr/>
              <p:nvPr/>
            </p:nvSpPr>
            <p:spPr>
              <a:xfrm rot="5400000">
                <a:off x="5736650" y="1113046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2" name="Isosceles Triangle 71">
                <a:extLst>
                  <a:ext uri="{FF2B5EF4-FFF2-40B4-BE49-F238E27FC236}">
                    <a16:creationId xmlns:a16="http://schemas.microsoft.com/office/drawing/2014/main" id="{63C31B12-6B0F-4325-9726-2195A13A248D}"/>
                  </a:ext>
                </a:extLst>
              </p:cNvPr>
              <p:cNvSpPr/>
              <p:nvPr/>
            </p:nvSpPr>
            <p:spPr>
              <a:xfrm rot="16200000">
                <a:off x="5736453" y="129987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3" name="Isosceles Triangle 72">
                <a:extLst>
                  <a:ext uri="{FF2B5EF4-FFF2-40B4-BE49-F238E27FC236}">
                    <a16:creationId xmlns:a16="http://schemas.microsoft.com/office/drawing/2014/main" id="{9BE1C940-41D8-49E1-956F-1E3B84807CA1}"/>
                  </a:ext>
                </a:extLst>
              </p:cNvPr>
              <p:cNvSpPr/>
              <p:nvPr/>
            </p:nvSpPr>
            <p:spPr>
              <a:xfrm rot="5400000">
                <a:off x="5413512" y="129986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4" name="Isosceles Triangle 73">
                <a:extLst>
                  <a:ext uri="{FF2B5EF4-FFF2-40B4-BE49-F238E27FC236}">
                    <a16:creationId xmlns:a16="http://schemas.microsoft.com/office/drawing/2014/main" id="{98F83143-A1B0-4C97-805A-115AD67202C3}"/>
                  </a:ext>
                </a:extLst>
              </p:cNvPr>
              <p:cNvSpPr/>
              <p:nvPr/>
            </p:nvSpPr>
            <p:spPr>
              <a:xfrm rot="16200000">
                <a:off x="5411962" y="1486631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5" name="Isosceles Triangle 74">
                <a:extLst>
                  <a:ext uri="{FF2B5EF4-FFF2-40B4-BE49-F238E27FC236}">
                    <a16:creationId xmlns:a16="http://schemas.microsoft.com/office/drawing/2014/main" id="{9EBEEEA2-9483-4DAA-9440-5CF1E5B7BBE6}"/>
                  </a:ext>
                </a:extLst>
              </p:cNvPr>
              <p:cNvSpPr/>
              <p:nvPr/>
            </p:nvSpPr>
            <p:spPr>
              <a:xfrm rot="5400000">
                <a:off x="5411184" y="1671183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6" name="Isosceles Triangle 75">
                <a:extLst>
                  <a:ext uri="{FF2B5EF4-FFF2-40B4-BE49-F238E27FC236}">
                    <a16:creationId xmlns:a16="http://schemas.microsoft.com/office/drawing/2014/main" id="{6FFAB2C3-D5B6-47A3-9F8B-30FB06EAE3AD}"/>
                  </a:ext>
                </a:extLst>
              </p:cNvPr>
              <p:cNvSpPr/>
              <p:nvPr/>
            </p:nvSpPr>
            <p:spPr>
              <a:xfrm rot="5400000">
                <a:off x="7670987" y="178816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7" name="Isosceles Triangle 76">
                <a:extLst>
                  <a:ext uri="{FF2B5EF4-FFF2-40B4-BE49-F238E27FC236}">
                    <a16:creationId xmlns:a16="http://schemas.microsoft.com/office/drawing/2014/main" id="{9B5036F5-4303-4E3D-A996-4BA948D3AF57}"/>
                  </a:ext>
                </a:extLst>
              </p:cNvPr>
              <p:cNvSpPr/>
              <p:nvPr/>
            </p:nvSpPr>
            <p:spPr>
              <a:xfrm rot="16200000">
                <a:off x="7348822" y="178815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8" name="Isosceles Triangle 77">
                <a:extLst>
                  <a:ext uri="{FF2B5EF4-FFF2-40B4-BE49-F238E27FC236}">
                    <a16:creationId xmlns:a16="http://schemas.microsoft.com/office/drawing/2014/main" id="{87E6F76D-D64B-465D-B513-43831F706608}"/>
                  </a:ext>
                </a:extLst>
              </p:cNvPr>
              <p:cNvSpPr/>
              <p:nvPr/>
            </p:nvSpPr>
            <p:spPr>
              <a:xfrm rot="16200000">
                <a:off x="7670987" y="365671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79" name="Isosceles Triangle 78">
                <a:extLst>
                  <a:ext uri="{FF2B5EF4-FFF2-40B4-BE49-F238E27FC236}">
                    <a16:creationId xmlns:a16="http://schemas.microsoft.com/office/drawing/2014/main" id="{E9011ED1-EBB7-4965-80D2-773D83F72A64}"/>
                  </a:ext>
                </a:extLst>
              </p:cNvPr>
              <p:cNvSpPr/>
              <p:nvPr/>
            </p:nvSpPr>
            <p:spPr>
              <a:xfrm rot="5400000">
                <a:off x="7993152" y="365670"/>
                <a:ext cx="373711" cy="322165"/>
              </a:xfrm>
              <a:prstGeom prst="triangle">
                <a:avLst/>
              </a:prstGeom>
              <a:solidFill>
                <a:srgbClr val="5A2DA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0" name="Isosceles Triangle 79">
                <a:extLst>
                  <a:ext uri="{FF2B5EF4-FFF2-40B4-BE49-F238E27FC236}">
                    <a16:creationId xmlns:a16="http://schemas.microsoft.com/office/drawing/2014/main" id="{0AFFA867-F36A-461C-A5EB-2D1C3AC0406D}"/>
                  </a:ext>
                </a:extLst>
              </p:cNvPr>
              <p:cNvSpPr/>
              <p:nvPr/>
            </p:nvSpPr>
            <p:spPr>
              <a:xfrm rot="5400000">
                <a:off x="7348821" y="365670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1" name="Isosceles Triangle 80">
                <a:extLst>
                  <a:ext uri="{FF2B5EF4-FFF2-40B4-BE49-F238E27FC236}">
                    <a16:creationId xmlns:a16="http://schemas.microsoft.com/office/drawing/2014/main" id="{656920B9-99D3-498E-82B2-6016258F0AA4}"/>
                  </a:ext>
                </a:extLst>
              </p:cNvPr>
              <p:cNvSpPr/>
              <p:nvPr/>
            </p:nvSpPr>
            <p:spPr>
              <a:xfrm rot="16200000">
                <a:off x="7026655" y="365667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2" name="Isosceles Triangle 81">
                <a:extLst>
                  <a:ext uri="{FF2B5EF4-FFF2-40B4-BE49-F238E27FC236}">
                    <a16:creationId xmlns:a16="http://schemas.microsoft.com/office/drawing/2014/main" id="{3F77B3D7-214F-4C0E-8589-BA6741B3C217}"/>
                  </a:ext>
                </a:extLst>
              </p:cNvPr>
              <p:cNvSpPr/>
              <p:nvPr/>
            </p:nvSpPr>
            <p:spPr>
              <a:xfrm rot="5400000">
                <a:off x="7029764" y="552526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3" name="Isosceles Triangle 82">
                <a:extLst>
                  <a:ext uri="{FF2B5EF4-FFF2-40B4-BE49-F238E27FC236}">
                    <a16:creationId xmlns:a16="http://schemas.microsoft.com/office/drawing/2014/main" id="{6A1F22BA-1563-4E1C-B895-09092B032CE4}"/>
                  </a:ext>
                </a:extLst>
              </p:cNvPr>
              <p:cNvSpPr/>
              <p:nvPr/>
            </p:nvSpPr>
            <p:spPr>
              <a:xfrm rot="16200000">
                <a:off x="7028989" y="73935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4" name="Isosceles Triangle 83">
                <a:extLst>
                  <a:ext uri="{FF2B5EF4-FFF2-40B4-BE49-F238E27FC236}">
                    <a16:creationId xmlns:a16="http://schemas.microsoft.com/office/drawing/2014/main" id="{1B03B5B3-7D5C-4849-8946-7453D23836CE}"/>
                  </a:ext>
                </a:extLst>
              </p:cNvPr>
              <p:cNvSpPr/>
              <p:nvPr/>
            </p:nvSpPr>
            <p:spPr>
              <a:xfrm rot="5400000">
                <a:off x="7028604" y="926203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5" name="Isosceles Triangle 84">
                <a:extLst>
                  <a:ext uri="{FF2B5EF4-FFF2-40B4-BE49-F238E27FC236}">
                    <a16:creationId xmlns:a16="http://schemas.microsoft.com/office/drawing/2014/main" id="{82D324C5-C2BF-4740-B189-69D06CE8345F}"/>
                  </a:ext>
                </a:extLst>
              </p:cNvPr>
              <p:cNvSpPr/>
              <p:nvPr/>
            </p:nvSpPr>
            <p:spPr>
              <a:xfrm rot="16200000">
                <a:off x="7026654" y="1110612"/>
                <a:ext cx="373711" cy="322165"/>
              </a:xfrm>
              <a:prstGeom prst="triangle">
                <a:avLst/>
              </a:prstGeom>
              <a:solidFill>
                <a:srgbClr val="A07BD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6" name="Isosceles Triangle 85">
                <a:extLst>
                  <a:ext uri="{FF2B5EF4-FFF2-40B4-BE49-F238E27FC236}">
                    <a16:creationId xmlns:a16="http://schemas.microsoft.com/office/drawing/2014/main" id="{5B204B05-53A8-40A8-8385-DF9C65019327}"/>
                  </a:ext>
                </a:extLst>
              </p:cNvPr>
              <p:cNvSpPr/>
              <p:nvPr/>
            </p:nvSpPr>
            <p:spPr>
              <a:xfrm rot="5400000">
                <a:off x="7027438" y="1299832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7" name="Isosceles Triangle 86">
                <a:extLst>
                  <a:ext uri="{FF2B5EF4-FFF2-40B4-BE49-F238E27FC236}">
                    <a16:creationId xmlns:a16="http://schemas.microsoft.com/office/drawing/2014/main" id="{E8A0F616-6C51-4594-BBE9-FE2363F4FADD}"/>
                  </a:ext>
                </a:extLst>
              </p:cNvPr>
              <p:cNvSpPr/>
              <p:nvPr/>
            </p:nvSpPr>
            <p:spPr>
              <a:xfrm rot="16200000">
                <a:off x="7029764" y="1486587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8" name="Isosceles Triangle 87">
                <a:extLst>
                  <a:ext uri="{FF2B5EF4-FFF2-40B4-BE49-F238E27FC236}">
                    <a16:creationId xmlns:a16="http://schemas.microsoft.com/office/drawing/2014/main" id="{6FC84557-5A1E-4F50-BA9D-2FEB2B19996F}"/>
                  </a:ext>
                </a:extLst>
              </p:cNvPr>
              <p:cNvSpPr/>
              <p:nvPr/>
            </p:nvSpPr>
            <p:spPr>
              <a:xfrm rot="5400000">
                <a:off x="7346112" y="1484323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89" name="Isosceles Triangle 88">
                <a:extLst>
                  <a:ext uri="{FF2B5EF4-FFF2-40B4-BE49-F238E27FC236}">
                    <a16:creationId xmlns:a16="http://schemas.microsoft.com/office/drawing/2014/main" id="{0A7D9225-30D6-4C44-B7B6-8E16118AA127}"/>
                  </a:ext>
                </a:extLst>
              </p:cNvPr>
              <p:cNvSpPr/>
              <p:nvPr/>
            </p:nvSpPr>
            <p:spPr>
              <a:xfrm rot="16200000">
                <a:off x="7346112" y="1671183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90" name="Isosceles Triangle 89">
                <a:extLst>
                  <a:ext uri="{FF2B5EF4-FFF2-40B4-BE49-F238E27FC236}">
                    <a16:creationId xmlns:a16="http://schemas.microsoft.com/office/drawing/2014/main" id="{D442C836-D240-4BC4-A7F0-D85996DD3924}"/>
                  </a:ext>
                </a:extLst>
              </p:cNvPr>
              <p:cNvSpPr/>
              <p:nvPr/>
            </p:nvSpPr>
            <p:spPr>
              <a:xfrm rot="5400000">
                <a:off x="7672543" y="1671187"/>
                <a:ext cx="373711" cy="322165"/>
              </a:xfrm>
              <a:prstGeom prst="triangle">
                <a:avLst/>
              </a:prstGeom>
              <a:solidFill>
                <a:srgbClr val="BDA4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91" name="Isosceles Triangle 90">
                <a:extLst>
                  <a:ext uri="{FF2B5EF4-FFF2-40B4-BE49-F238E27FC236}">
                    <a16:creationId xmlns:a16="http://schemas.microsoft.com/office/drawing/2014/main" id="{055EDEDE-56BF-482C-AA13-16413F0E590E}"/>
                  </a:ext>
                </a:extLst>
              </p:cNvPr>
              <p:cNvSpPr/>
              <p:nvPr/>
            </p:nvSpPr>
            <p:spPr>
              <a:xfrm rot="16200000">
                <a:off x="7677970" y="1484332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  <p:sp>
            <p:nvSpPr>
              <p:cNvPr id="92" name="Isosceles Triangle 91">
                <a:extLst>
                  <a:ext uri="{FF2B5EF4-FFF2-40B4-BE49-F238E27FC236}">
                    <a16:creationId xmlns:a16="http://schemas.microsoft.com/office/drawing/2014/main" id="{2FDA096F-C8A8-4DE6-B4A2-CAB5D303C71B}"/>
                  </a:ext>
                </a:extLst>
              </p:cNvPr>
              <p:cNvSpPr/>
              <p:nvPr/>
            </p:nvSpPr>
            <p:spPr>
              <a:xfrm rot="5400000">
                <a:off x="7993152" y="1484332"/>
                <a:ext cx="373711" cy="322165"/>
              </a:xfrm>
              <a:prstGeom prst="triangle">
                <a:avLst/>
              </a:prstGeom>
              <a:solidFill>
                <a:srgbClr val="8151C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844"/>
              </a:p>
            </p:txBody>
          </p:sp>
        </p:grp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BB1F2820-850B-4CDA-B417-DDF60BF1D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50165" y="2126059"/>
              <a:ext cx="4654297" cy="693414"/>
            </a:xfrm>
            <a:prstGeom prst="rect">
              <a:avLst/>
            </a:prstGeom>
          </p:spPr>
        </p:pic>
      </p:grpSp>
      <p:sp>
        <p:nvSpPr>
          <p:cNvPr id="2" name="Oval 1"/>
          <p:cNvSpPr/>
          <p:nvPr userDrawn="1"/>
        </p:nvSpPr>
        <p:spPr>
          <a:xfrm>
            <a:off x="5966619" y="2123224"/>
            <a:ext cx="73047" cy="1009848"/>
          </a:xfrm>
          <a:prstGeom prst="ellipse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171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EB3935-ECE8-4134-9114-019B32758F1E}"/>
              </a:ext>
            </a:extLst>
          </p:cNvPr>
          <p:cNvCxnSpPr>
            <a:cxnSpLocks/>
          </p:cNvCxnSpPr>
          <p:nvPr userDrawn="1"/>
        </p:nvCxnSpPr>
        <p:spPr>
          <a:xfrm>
            <a:off x="650311" y="2875158"/>
            <a:ext cx="10982528" cy="0"/>
          </a:xfrm>
          <a:prstGeom prst="line">
            <a:avLst/>
          </a:prstGeom>
          <a:noFill/>
          <a:ln w="25400" cap="rnd">
            <a:solidFill>
              <a:srgbClr val="5A2DA3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80086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ransition spd="med"/>
  <p:hf hdr="0" ftr="0" dt="0"/>
  <p:txStyles>
    <p:titleStyle>
      <a:lvl1pPr defTabSz="410730" eaLnBrk="1" hangingPunct="1">
        <a:defRPr sz="4400" b="1">
          <a:solidFill>
            <a:srgbClr val="FFFFFF"/>
          </a:solidFill>
          <a:latin typeface="Arial"/>
          <a:ea typeface="+mn-ea"/>
          <a:cs typeface="Arial"/>
          <a:sym typeface="Gill Sans Light"/>
        </a:defRPr>
      </a:lvl1pPr>
      <a:lvl2pPr indent="16072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2pPr>
      <a:lvl3pPr indent="32144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3pPr>
      <a:lvl4pPr indent="48216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4pPr>
      <a:lvl5pPr indent="64288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5pPr>
      <a:lvl6pPr indent="80360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6pPr>
      <a:lvl7pPr indent="964324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7pPr>
      <a:lvl8pPr indent="112504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8pPr>
      <a:lvl9pPr indent="128576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625024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2800" b="1"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1pPr>
      <a:lvl2pPr marL="937538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2400" b="1">
          <a:solidFill>
            <a:srgbClr val="191EA2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2pPr>
      <a:lvl3pPr marL="1250050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800" b="1">
          <a:solidFill>
            <a:srgbClr val="FF4B01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3pPr>
      <a:lvl4pPr marL="1562562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600" b="1">
          <a:solidFill>
            <a:srgbClr val="7030A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4pPr>
      <a:lvl5pPr marL="1875074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400" b="1">
          <a:solidFill>
            <a:srgbClr val="00B05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5pPr>
      <a:lvl6pPr marL="2125086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6pPr>
      <a:lvl7pPr marL="237509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7pPr>
      <a:lvl8pPr marL="262510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8pPr>
      <a:lvl9pPr marL="2875113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6072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32144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48216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64288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80360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964324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12504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28576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title"/>
          </p:nvPr>
        </p:nvSpPr>
        <p:spPr>
          <a:xfrm>
            <a:off x="1762299" y="0"/>
            <a:ext cx="9179548" cy="866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0" tIns="127000" rIns="127000" bIns="127000"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781" dirty="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5996619" y="6510169"/>
            <a:ext cx="198772" cy="19466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410730">
              <a:defRPr sz="1265" baseline="0">
                <a:solidFill>
                  <a:srgbClr val="191EA2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5A61919A-E88E-41BD-A444-D5D1392CB19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556EF4-C8C6-41A9-8730-F4ECA9AAC0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6975"/>
          <a:stretch/>
        </p:blipFill>
        <p:spPr>
          <a:xfrm>
            <a:off x="606399" y="6316256"/>
            <a:ext cx="1195495" cy="50229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EB3935-ECE8-4134-9114-019B32758F1E}"/>
              </a:ext>
            </a:extLst>
          </p:cNvPr>
          <p:cNvCxnSpPr>
            <a:cxnSpLocks/>
          </p:cNvCxnSpPr>
          <p:nvPr/>
        </p:nvCxnSpPr>
        <p:spPr>
          <a:xfrm>
            <a:off x="606392" y="6195002"/>
            <a:ext cx="10982528" cy="0"/>
          </a:xfrm>
          <a:prstGeom prst="line">
            <a:avLst/>
          </a:prstGeom>
          <a:noFill/>
          <a:ln w="25400" cap="rnd">
            <a:solidFill>
              <a:srgbClr val="191EA2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9EA94E3E-7601-46C3-AF7C-06F8871ACD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3026" b="1135"/>
          <a:stretch/>
        </p:blipFill>
        <p:spPr>
          <a:xfrm>
            <a:off x="1873651" y="6602561"/>
            <a:ext cx="1337935" cy="198905"/>
          </a:xfrm>
          <a:prstGeom prst="rect">
            <a:avLst/>
          </a:prstGeom>
        </p:spPr>
      </p:pic>
      <p:sp>
        <p:nvSpPr>
          <p:cNvPr id="95" name="Shape 13">
            <a:extLst>
              <a:ext uri="{FF2B5EF4-FFF2-40B4-BE49-F238E27FC236}">
                <a16:creationId xmlns:a16="http://schemas.microsoft.com/office/drawing/2014/main" id="{B387110C-E361-48FF-93B8-15DC20F50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088" y="1086022"/>
            <a:ext cx="11657824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44B7C4B9-C92D-44EE-A944-6E9E129B0190}"/>
              </a:ext>
            </a:extLst>
          </p:cNvPr>
          <p:cNvGrpSpPr/>
          <p:nvPr userDrawn="1"/>
        </p:nvGrpSpPr>
        <p:grpSpPr>
          <a:xfrm rot="16200000" flipV="1">
            <a:off x="424712" y="-424712"/>
            <a:ext cx="918658" cy="1768081"/>
            <a:chOff x="10208215" y="409493"/>
            <a:chExt cx="644341" cy="752676"/>
          </a:xfrm>
        </p:grpSpPr>
        <p:sp>
          <p:nvSpPr>
            <p:cNvPr id="179" name="Isosceles Triangle 178">
              <a:extLst>
                <a:ext uri="{FF2B5EF4-FFF2-40B4-BE49-F238E27FC236}">
                  <a16:creationId xmlns:a16="http://schemas.microsoft.com/office/drawing/2014/main" id="{F93E7285-7C09-420F-82F1-266986CCB14A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0" name="Isosceles Triangle 179">
              <a:extLst>
                <a:ext uri="{FF2B5EF4-FFF2-40B4-BE49-F238E27FC236}">
                  <a16:creationId xmlns:a16="http://schemas.microsoft.com/office/drawing/2014/main" id="{3831B438-36DF-41C1-957B-174CAAA75B1A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2567F0D4-587C-4D42-8CF4-D7B18B46BD5C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2" name="Isosceles Triangle 181">
              <a:extLst>
                <a:ext uri="{FF2B5EF4-FFF2-40B4-BE49-F238E27FC236}">
                  <a16:creationId xmlns:a16="http://schemas.microsoft.com/office/drawing/2014/main" id="{B5DC08D3-2FC6-472C-B81E-E9D3C8D63203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3EB3935-ECE8-4134-9114-019B32758F1E}"/>
              </a:ext>
            </a:extLst>
          </p:cNvPr>
          <p:cNvCxnSpPr>
            <a:cxnSpLocks/>
          </p:cNvCxnSpPr>
          <p:nvPr userDrawn="1"/>
        </p:nvCxnSpPr>
        <p:spPr>
          <a:xfrm>
            <a:off x="1285416" y="885613"/>
            <a:ext cx="10303505" cy="0"/>
          </a:xfrm>
          <a:prstGeom prst="line">
            <a:avLst/>
          </a:prstGeom>
          <a:noFill/>
          <a:ln w="25400" cap="rnd">
            <a:solidFill>
              <a:srgbClr val="191EA2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5" r:id="rId2"/>
  </p:sldLayoutIdLst>
  <p:transition spd="med"/>
  <p:hf hdr="0" ftr="0" dt="0"/>
  <p:txStyles>
    <p:titleStyle>
      <a:lvl1pPr defTabSz="410730" eaLnBrk="1" hangingPunct="1">
        <a:defRPr sz="4400" b="1" baseline="0">
          <a:solidFill>
            <a:srgbClr val="191EA2"/>
          </a:solidFill>
          <a:latin typeface="Arial"/>
          <a:ea typeface="+mn-ea"/>
          <a:cs typeface="Arial"/>
          <a:sym typeface="Gill Sans Light"/>
        </a:defRPr>
      </a:lvl1pPr>
      <a:lvl2pPr indent="16072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2pPr>
      <a:lvl3pPr indent="32144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3pPr>
      <a:lvl4pPr indent="48216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4pPr>
      <a:lvl5pPr indent="64288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5pPr>
      <a:lvl6pPr indent="80360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6pPr>
      <a:lvl7pPr indent="964324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7pPr>
      <a:lvl8pPr indent="112504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8pPr>
      <a:lvl9pPr indent="128576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457200" indent="-401803" defTabSz="410730" eaLnBrk="1" hangingPunct="1">
        <a:spcBef>
          <a:spcPts val="600"/>
        </a:spcBef>
        <a:buSzPct val="100000"/>
        <a:buFont typeface="Wingdings" panose="05000000000000000000" pitchFamily="2" charset="2"/>
        <a:buChar char="§"/>
        <a:defRPr sz="2800" b="0"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1pPr>
      <a:lvl2pPr marL="742950" indent="-280988" defTabSz="410730" eaLnBrk="1" hangingPunct="1">
        <a:spcBef>
          <a:spcPts val="300"/>
        </a:spcBef>
        <a:buSzPct val="50000"/>
        <a:buFont typeface="Wingdings" panose="05000000000000000000" pitchFamily="2" charset="2"/>
        <a:buChar char="q"/>
        <a:defRPr sz="2400" b="0">
          <a:solidFill>
            <a:srgbClr val="191EA2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2pPr>
      <a:lvl3pPr marL="1085850" indent="-282575" defTabSz="410730" eaLnBrk="1" hangingPunct="1">
        <a:spcBef>
          <a:spcPts val="300"/>
        </a:spcBef>
        <a:buSzPct val="100000"/>
        <a:buFont typeface="Wingdings" panose="05000000000000000000" pitchFamily="2" charset="2"/>
        <a:buChar char="§"/>
        <a:defRPr sz="1800" b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3pPr>
      <a:lvl4pPr marL="1427163" indent="-266700" defTabSz="410730" eaLnBrk="1" hangingPunct="1">
        <a:spcBef>
          <a:spcPts val="300"/>
        </a:spcBef>
        <a:buSzPct val="100000"/>
        <a:buFont typeface="Wingdings" panose="05000000000000000000" pitchFamily="2" charset="2"/>
        <a:buChar char="§"/>
        <a:defRPr sz="1600" b="0">
          <a:solidFill>
            <a:srgbClr val="7030A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4pPr>
      <a:lvl5pPr marL="1657350" indent="-230188" defTabSz="410730" eaLnBrk="1" hangingPunct="1">
        <a:spcBef>
          <a:spcPts val="300"/>
        </a:spcBef>
        <a:buSzPct val="100000"/>
        <a:buFont typeface="Wingdings" panose="05000000000000000000" pitchFamily="2" charset="2"/>
        <a:buChar char="§"/>
        <a:defRPr sz="1400" b="0">
          <a:solidFill>
            <a:srgbClr val="00B05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5pPr>
      <a:lvl6pPr marL="2125086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6pPr>
      <a:lvl7pPr marL="237509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7pPr>
      <a:lvl8pPr marL="262510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8pPr>
      <a:lvl9pPr marL="2875113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6072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32144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48216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64288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80360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964324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12504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28576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5996615" y="6510169"/>
            <a:ext cx="198772" cy="19466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410730">
              <a:defRPr sz="1265" baseline="0">
                <a:solidFill>
                  <a:srgbClr val="5A2DA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BEFA2CCA-4016-444A-8A97-A6204D35368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556EF4-C8C6-41A9-8730-F4ECA9AAC07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6975"/>
          <a:stretch/>
        </p:blipFill>
        <p:spPr>
          <a:xfrm>
            <a:off x="606399" y="6316256"/>
            <a:ext cx="1195495" cy="50229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3EB3935-ECE8-4134-9114-019B32758F1E}"/>
              </a:ext>
            </a:extLst>
          </p:cNvPr>
          <p:cNvCxnSpPr>
            <a:cxnSpLocks/>
          </p:cNvCxnSpPr>
          <p:nvPr/>
        </p:nvCxnSpPr>
        <p:spPr>
          <a:xfrm>
            <a:off x="606392" y="6195002"/>
            <a:ext cx="10982528" cy="0"/>
          </a:xfrm>
          <a:prstGeom prst="line">
            <a:avLst/>
          </a:prstGeom>
          <a:noFill/>
          <a:ln w="25400" cap="rnd">
            <a:solidFill>
              <a:srgbClr val="5A2DA3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9EA94E3E-7601-46C3-AF7C-06F8871ACD5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3026" b="1135"/>
          <a:stretch/>
        </p:blipFill>
        <p:spPr>
          <a:xfrm>
            <a:off x="1873651" y="6602561"/>
            <a:ext cx="1337935" cy="198905"/>
          </a:xfrm>
          <a:prstGeom prst="rect">
            <a:avLst/>
          </a:prstGeom>
        </p:spPr>
      </p:pic>
      <p:sp>
        <p:nvSpPr>
          <p:cNvPr id="95" name="Shape 13">
            <a:extLst>
              <a:ext uri="{FF2B5EF4-FFF2-40B4-BE49-F238E27FC236}">
                <a16:creationId xmlns:a16="http://schemas.microsoft.com/office/drawing/2014/main" id="{B387110C-E361-48FF-93B8-15DC20F50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088" y="1086022"/>
            <a:ext cx="11657824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71069935-43E3-47A0-B76A-BFEFFB6097FD}"/>
              </a:ext>
            </a:extLst>
          </p:cNvPr>
          <p:cNvGrpSpPr/>
          <p:nvPr userDrawn="1"/>
        </p:nvGrpSpPr>
        <p:grpSpPr>
          <a:xfrm rot="16200000" flipV="1">
            <a:off x="11360666" y="-439005"/>
            <a:ext cx="918649" cy="1768081"/>
            <a:chOff x="10208215" y="409493"/>
            <a:chExt cx="644333" cy="752676"/>
          </a:xfrm>
        </p:grpSpPr>
        <p:sp>
          <p:nvSpPr>
            <p:cNvPr id="169" name="Isosceles Triangle 168">
              <a:extLst>
                <a:ext uri="{FF2B5EF4-FFF2-40B4-BE49-F238E27FC236}">
                  <a16:creationId xmlns:a16="http://schemas.microsoft.com/office/drawing/2014/main" id="{861465EC-7A57-45F5-BAE1-BFD471B68CDF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0" name="Isosceles Triangle 169">
              <a:extLst>
                <a:ext uri="{FF2B5EF4-FFF2-40B4-BE49-F238E27FC236}">
                  <a16:creationId xmlns:a16="http://schemas.microsoft.com/office/drawing/2014/main" id="{325AB880-31B1-4635-A502-38A40DC89A31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0F630910-3C43-4B4F-9D27-8506DC444313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2" name="Isosceles Triangle 171">
              <a:extLst>
                <a:ext uri="{FF2B5EF4-FFF2-40B4-BE49-F238E27FC236}">
                  <a16:creationId xmlns:a16="http://schemas.microsoft.com/office/drawing/2014/main" id="{528B9B50-71F5-42E2-B3E3-F7D869742171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A14368A5-115F-4DDF-BE32-B8B38925F392}"/>
              </a:ext>
            </a:extLst>
          </p:cNvPr>
          <p:cNvGrpSpPr/>
          <p:nvPr userDrawn="1"/>
        </p:nvGrpSpPr>
        <p:grpSpPr>
          <a:xfrm rot="16200000" flipV="1">
            <a:off x="12217911" y="-426163"/>
            <a:ext cx="892973" cy="1768081"/>
            <a:chOff x="10208215" y="409493"/>
            <a:chExt cx="644333" cy="752676"/>
          </a:xfrm>
        </p:grpSpPr>
        <p:sp>
          <p:nvSpPr>
            <p:cNvPr id="174" name="Isosceles Triangle 173">
              <a:extLst>
                <a:ext uri="{FF2B5EF4-FFF2-40B4-BE49-F238E27FC236}">
                  <a16:creationId xmlns:a16="http://schemas.microsoft.com/office/drawing/2014/main" id="{3B4A4583-563E-4F0D-A9F9-C025D4D15F8B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5" name="Isosceles Triangle 174">
              <a:extLst>
                <a:ext uri="{FF2B5EF4-FFF2-40B4-BE49-F238E27FC236}">
                  <a16:creationId xmlns:a16="http://schemas.microsoft.com/office/drawing/2014/main" id="{5BBA86F6-6F4E-4D9D-80DE-EEAB7975A591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6" name="Isosceles Triangle 175">
              <a:extLst>
                <a:ext uri="{FF2B5EF4-FFF2-40B4-BE49-F238E27FC236}">
                  <a16:creationId xmlns:a16="http://schemas.microsoft.com/office/drawing/2014/main" id="{9072CBF9-F84A-492F-8CB3-2F9AF2155CC4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77" name="Isosceles Triangle 176">
              <a:extLst>
                <a:ext uri="{FF2B5EF4-FFF2-40B4-BE49-F238E27FC236}">
                  <a16:creationId xmlns:a16="http://schemas.microsoft.com/office/drawing/2014/main" id="{EFC1103F-6C8E-4E08-8E72-3EEA1FE41B42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44B7C4B9-C92D-44EE-A944-6E9E129B0190}"/>
              </a:ext>
            </a:extLst>
          </p:cNvPr>
          <p:cNvGrpSpPr/>
          <p:nvPr userDrawn="1"/>
        </p:nvGrpSpPr>
        <p:grpSpPr>
          <a:xfrm rot="16200000" flipV="1">
            <a:off x="10476623" y="-438995"/>
            <a:ext cx="918658" cy="1768081"/>
            <a:chOff x="10208215" y="409493"/>
            <a:chExt cx="644341" cy="752676"/>
          </a:xfrm>
        </p:grpSpPr>
        <p:sp>
          <p:nvSpPr>
            <p:cNvPr id="179" name="Isosceles Triangle 178">
              <a:extLst>
                <a:ext uri="{FF2B5EF4-FFF2-40B4-BE49-F238E27FC236}">
                  <a16:creationId xmlns:a16="http://schemas.microsoft.com/office/drawing/2014/main" id="{F93E7285-7C09-420F-82F1-266986CCB14A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0" name="Isosceles Triangle 179">
              <a:extLst>
                <a:ext uri="{FF2B5EF4-FFF2-40B4-BE49-F238E27FC236}">
                  <a16:creationId xmlns:a16="http://schemas.microsoft.com/office/drawing/2014/main" id="{3831B438-36DF-41C1-957B-174CAAA75B1A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1" name="Isosceles Triangle 180">
              <a:extLst>
                <a:ext uri="{FF2B5EF4-FFF2-40B4-BE49-F238E27FC236}">
                  <a16:creationId xmlns:a16="http://schemas.microsoft.com/office/drawing/2014/main" id="{2567F0D4-587C-4D42-8CF4-D7B18B46BD5C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82" name="Isosceles Triangle 181">
              <a:extLst>
                <a:ext uri="{FF2B5EF4-FFF2-40B4-BE49-F238E27FC236}">
                  <a16:creationId xmlns:a16="http://schemas.microsoft.com/office/drawing/2014/main" id="{B5DC08D3-2FC6-472C-B81E-E9D3C8D63203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sp>
        <p:nvSpPr>
          <p:cNvPr id="26" name="Shape 6"/>
          <p:cNvSpPr/>
          <p:nvPr userDrawn="1"/>
        </p:nvSpPr>
        <p:spPr>
          <a:xfrm>
            <a:off x="12192001" y="-52386"/>
            <a:ext cx="1630363" cy="100162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 defTabSz="41073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effectLst/>
            </a:endParaRPr>
          </a:p>
        </p:txBody>
      </p:sp>
      <p:sp>
        <p:nvSpPr>
          <p:cNvPr id="183" name="Shape 12">
            <a:extLst>
              <a:ext uri="{FF2B5EF4-FFF2-40B4-BE49-F238E27FC236}">
                <a16:creationId xmlns:a16="http://schemas.microsoft.com/office/drawing/2014/main" id="{1E97763E-6C98-4574-99B6-3A10AE085C3B}"/>
              </a:ext>
            </a:extLst>
          </p:cNvPr>
          <p:cNvSpPr txBox="1">
            <a:spLocks/>
          </p:cNvSpPr>
          <p:nvPr userDrawn="1"/>
        </p:nvSpPr>
        <p:spPr>
          <a:xfrm>
            <a:off x="7717766" y="5807814"/>
            <a:ext cx="3867844" cy="1433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27000" tIns="127000" rIns="127000" bIns="127000" anchor="ctr"/>
          <a:lstStyle>
            <a:lvl1pPr defTabSz="410751" eaLnBrk="1" hangingPunct="1">
              <a:defRPr sz="4400" b="1">
                <a:solidFill>
                  <a:srgbClr val="FFFFFF"/>
                </a:solidFill>
                <a:latin typeface="Arial"/>
                <a:ea typeface="+mn-ea"/>
                <a:cs typeface="Arial"/>
                <a:sym typeface="Gill Sans Light"/>
              </a:defRPr>
            </a:lvl1pPr>
            <a:lvl2pPr indent="160729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indent="321457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indent="482186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indent="642915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5pPr>
            <a:lvl6pPr indent="803643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6pPr>
            <a:lvl7pPr indent="964372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7pPr>
            <a:lvl8pPr indent="1125101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8pPr>
            <a:lvl9pPr indent="1285829" defTabSz="410751" eaLnBrk="1" hangingPunct="1">
              <a:defRPr sz="4781">
                <a:solidFill>
                  <a:srgbClr val="FFFFFF"/>
                </a:solidFill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n-US" sz="1800" b="1">
                <a:solidFill>
                  <a:schemeClr val="tx1"/>
                </a:solidFill>
              </a:rPr>
              <a:t>All-Hands Spring 2020</a:t>
            </a:r>
          </a:p>
          <a:p>
            <a:pPr algn="r">
              <a:defRPr sz="1800">
                <a:solidFill>
                  <a:srgbClr val="000000"/>
                </a:solidFill>
              </a:defRPr>
            </a:pPr>
            <a:r>
              <a:rPr lang="en-US" sz="1400" b="1">
                <a:solidFill>
                  <a:srgbClr val="BDA4E6"/>
                </a:solidFill>
              </a:rPr>
              <a:t>January 21</a:t>
            </a:r>
            <a:r>
              <a:rPr lang="en-US" sz="1400" b="1" baseline="30000">
                <a:solidFill>
                  <a:srgbClr val="BDA4E6"/>
                </a:solidFill>
              </a:rPr>
              <a:t>st</a:t>
            </a:r>
            <a:r>
              <a:rPr lang="en-US" sz="1400" b="1">
                <a:solidFill>
                  <a:srgbClr val="BDA4E6"/>
                </a:solidFill>
              </a:rPr>
              <a:t>, 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A706DB5-958A-451B-A00B-B31AAC73DD40}"/>
              </a:ext>
            </a:extLst>
          </p:cNvPr>
          <p:cNvGrpSpPr/>
          <p:nvPr userDrawn="1"/>
        </p:nvGrpSpPr>
        <p:grpSpPr>
          <a:xfrm rot="16200000" flipV="1">
            <a:off x="9598774" y="-439022"/>
            <a:ext cx="918649" cy="1768081"/>
            <a:chOff x="10208215" y="409493"/>
            <a:chExt cx="644333" cy="752676"/>
          </a:xfrm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B9FC4AA5-0DAD-4094-9AB8-E181D9E1DB63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5375AC5D-BE51-4768-8DCF-1607B14FA6BA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6FD25F83-D058-4016-8B29-C48CF67B6282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4D4396AA-49CE-47E4-B904-4A9F636A025A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7F2A933-698A-4AF4-9EA9-2C44A3B08EB7}"/>
              </a:ext>
            </a:extLst>
          </p:cNvPr>
          <p:cNvGrpSpPr/>
          <p:nvPr userDrawn="1"/>
        </p:nvGrpSpPr>
        <p:grpSpPr>
          <a:xfrm rot="16200000" flipV="1">
            <a:off x="8714730" y="-439012"/>
            <a:ext cx="918658" cy="1768081"/>
            <a:chOff x="10208215" y="409493"/>
            <a:chExt cx="644341" cy="752676"/>
          </a:xfrm>
        </p:grpSpPr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7C586271-D0F3-4667-8B90-CD907CBC57C0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460A2B0D-49E5-4137-B3DB-C56CBBB72426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545A3713-EAA2-40AA-84D5-46602BAE113B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19BCCF99-56FE-4E32-BE15-0DE627427515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B34BA4B-2097-4F50-B090-EFB10B9151EE}"/>
              </a:ext>
            </a:extLst>
          </p:cNvPr>
          <p:cNvGrpSpPr/>
          <p:nvPr userDrawn="1"/>
        </p:nvGrpSpPr>
        <p:grpSpPr>
          <a:xfrm rot="16200000" flipV="1">
            <a:off x="7848820" y="-445426"/>
            <a:ext cx="918649" cy="1768081"/>
            <a:chOff x="10208215" y="409493"/>
            <a:chExt cx="644333" cy="752676"/>
          </a:xfrm>
        </p:grpSpPr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A08233F7-D738-45E1-86BE-723DD44872DB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EDCEED5E-208F-4062-997E-6E8831891809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B70D8917-ACB2-402F-BA84-79A47D4266A6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D5E6BDE4-4782-4048-8830-3CAFDB506AF8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65123C6-2A86-4650-8DE2-976ADD49A813}"/>
              </a:ext>
            </a:extLst>
          </p:cNvPr>
          <p:cNvGrpSpPr/>
          <p:nvPr userDrawn="1"/>
        </p:nvGrpSpPr>
        <p:grpSpPr>
          <a:xfrm rot="16200000" flipV="1">
            <a:off x="6964776" y="-445417"/>
            <a:ext cx="918658" cy="1768081"/>
            <a:chOff x="10208215" y="409493"/>
            <a:chExt cx="644341" cy="752676"/>
          </a:xfrm>
        </p:grpSpPr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F6E88AFB-6B21-452E-AE1A-11B6237C17B7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BDB67139-BE8D-4290-A401-85FA1766369C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A2A729C3-A409-42BC-A6F3-A6E151236132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D29462C8-D1C3-45D4-BAE5-63B138BC4BB0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DA27570-F6C8-4B65-BE63-AF86B4ABC4B3}"/>
              </a:ext>
            </a:extLst>
          </p:cNvPr>
          <p:cNvGrpSpPr/>
          <p:nvPr userDrawn="1"/>
        </p:nvGrpSpPr>
        <p:grpSpPr>
          <a:xfrm rot="16200000" flipV="1">
            <a:off x="6102274" y="-445440"/>
            <a:ext cx="918649" cy="1768081"/>
            <a:chOff x="10208215" y="409493"/>
            <a:chExt cx="644333" cy="752676"/>
          </a:xfrm>
        </p:grpSpPr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A1ACB21F-93E7-4EC6-BD5C-EB6C41416E2B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FE13F6C5-F7ED-4C52-A098-31A7BBDB7AF5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B58E0AC3-9438-4200-81A8-A4C742992DB8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5A69F8B3-0F5B-45F6-AB47-5BA35DDCBACC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1900918-ED23-4AC5-B6A7-B8FBF31E383C}"/>
              </a:ext>
            </a:extLst>
          </p:cNvPr>
          <p:cNvGrpSpPr/>
          <p:nvPr userDrawn="1"/>
        </p:nvGrpSpPr>
        <p:grpSpPr>
          <a:xfrm rot="16200000" flipV="1">
            <a:off x="5218230" y="-445430"/>
            <a:ext cx="918658" cy="1768081"/>
            <a:chOff x="10208215" y="409493"/>
            <a:chExt cx="644341" cy="752676"/>
          </a:xfrm>
        </p:grpSpPr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C033270F-D683-4298-B7D4-E09120E4F6A2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4749A5D6-3607-423A-8F0B-83A2A560ABBB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55" name="Isosceles Triangle 54">
              <a:extLst>
                <a:ext uri="{FF2B5EF4-FFF2-40B4-BE49-F238E27FC236}">
                  <a16:creationId xmlns:a16="http://schemas.microsoft.com/office/drawing/2014/main" id="{23935803-8EB5-415B-8863-21C1B68CA529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2DD1FE69-CCB7-4CD9-9EC8-1F71091F896E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ABD22A0-CBBD-437D-90AE-3C3185F0A83A}"/>
              </a:ext>
            </a:extLst>
          </p:cNvPr>
          <p:cNvGrpSpPr/>
          <p:nvPr userDrawn="1"/>
        </p:nvGrpSpPr>
        <p:grpSpPr>
          <a:xfrm rot="16200000" flipV="1">
            <a:off x="4334202" y="-445442"/>
            <a:ext cx="918649" cy="1768081"/>
            <a:chOff x="10208215" y="409493"/>
            <a:chExt cx="644333" cy="752676"/>
          </a:xfrm>
        </p:grpSpPr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05EC9E9E-AC37-459B-8105-C06C0D543E7B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A1066AFE-4A23-438E-8840-CEF0BCA97953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0" name="Isosceles Triangle 69">
              <a:extLst>
                <a:ext uri="{FF2B5EF4-FFF2-40B4-BE49-F238E27FC236}">
                  <a16:creationId xmlns:a16="http://schemas.microsoft.com/office/drawing/2014/main" id="{FBEC449D-0295-4276-80F4-6E989215B473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1" name="Isosceles Triangle 70">
              <a:extLst>
                <a:ext uri="{FF2B5EF4-FFF2-40B4-BE49-F238E27FC236}">
                  <a16:creationId xmlns:a16="http://schemas.microsoft.com/office/drawing/2014/main" id="{F862ABB4-57D4-46E5-843F-5217CF2964EE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6DDE311-7A9C-40E3-8352-396719D3B95A}"/>
              </a:ext>
            </a:extLst>
          </p:cNvPr>
          <p:cNvGrpSpPr/>
          <p:nvPr userDrawn="1"/>
        </p:nvGrpSpPr>
        <p:grpSpPr>
          <a:xfrm rot="16200000" flipV="1">
            <a:off x="3450158" y="-445431"/>
            <a:ext cx="918658" cy="1768081"/>
            <a:chOff x="10208215" y="409493"/>
            <a:chExt cx="644341" cy="752676"/>
          </a:xfrm>
        </p:grpSpPr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30301232-B630-408A-9A45-3D48D88F3886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77BF786C-D1DB-47F3-A0A8-B06BBC69880B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5" name="Isosceles Triangle 74">
              <a:extLst>
                <a:ext uri="{FF2B5EF4-FFF2-40B4-BE49-F238E27FC236}">
                  <a16:creationId xmlns:a16="http://schemas.microsoft.com/office/drawing/2014/main" id="{7FF89AEB-0336-4931-A6DF-F08A05CD7A25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CD921BB7-6040-40A8-B9A3-100A65CDB8B1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3077248-779D-4A96-AA8F-4C675A2BAE35}"/>
              </a:ext>
            </a:extLst>
          </p:cNvPr>
          <p:cNvGrpSpPr/>
          <p:nvPr userDrawn="1"/>
        </p:nvGrpSpPr>
        <p:grpSpPr>
          <a:xfrm rot="16200000" flipV="1">
            <a:off x="2570996" y="-445467"/>
            <a:ext cx="918649" cy="1768081"/>
            <a:chOff x="10208215" y="409493"/>
            <a:chExt cx="644333" cy="752676"/>
          </a:xfrm>
        </p:grpSpPr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116E6E1C-0F30-4D6F-82EF-6FA1DE256241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EAB739F2-7BB0-4F24-BF0D-5D92E6F52B38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58A6A12B-B857-4AD5-A7F6-2DC11C7B5659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E2B8EFA8-7FCC-4788-BCA3-58B668E1148F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14D51E86-6E46-4541-9BAC-69E8B4538E2E}"/>
              </a:ext>
            </a:extLst>
          </p:cNvPr>
          <p:cNvGrpSpPr/>
          <p:nvPr userDrawn="1"/>
        </p:nvGrpSpPr>
        <p:grpSpPr>
          <a:xfrm rot="16200000" flipV="1">
            <a:off x="1686952" y="-445457"/>
            <a:ext cx="918658" cy="1768081"/>
            <a:chOff x="10208215" y="409493"/>
            <a:chExt cx="644341" cy="752676"/>
          </a:xfrm>
        </p:grpSpPr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37C7094-3FDD-429F-835A-76E90C8CE3D9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95F22837-A7FB-490F-96F2-03FAF6647F67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3A084D3B-27C1-4E71-A014-105256CBE15C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7C5C06DB-1909-43EC-9204-018D79176452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C72D7FA-0FC4-4E4D-99C9-912B0D118EF3}"/>
              </a:ext>
            </a:extLst>
          </p:cNvPr>
          <p:cNvGrpSpPr/>
          <p:nvPr userDrawn="1"/>
        </p:nvGrpSpPr>
        <p:grpSpPr>
          <a:xfrm rot="16200000" flipV="1">
            <a:off x="811538" y="-439025"/>
            <a:ext cx="918649" cy="1768081"/>
            <a:chOff x="10208215" y="409493"/>
            <a:chExt cx="644333" cy="752676"/>
          </a:xfrm>
        </p:grpSpPr>
        <p:sp>
          <p:nvSpPr>
            <p:cNvPr id="88" name="Isosceles Triangle 87">
              <a:extLst>
                <a:ext uri="{FF2B5EF4-FFF2-40B4-BE49-F238E27FC236}">
                  <a16:creationId xmlns:a16="http://schemas.microsoft.com/office/drawing/2014/main" id="{FA360DCF-D8CC-416A-8E5F-EC50E9C74639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89" name="Isosceles Triangle 88">
              <a:extLst>
                <a:ext uri="{FF2B5EF4-FFF2-40B4-BE49-F238E27FC236}">
                  <a16:creationId xmlns:a16="http://schemas.microsoft.com/office/drawing/2014/main" id="{64429EA3-ADB9-499F-87AC-EDE1DDAEE4D3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1F817801-53C7-47AC-AA33-FB746D43D17D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C868F042-7E5B-40E5-9370-F97230F8A689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35AC64F-AF01-4120-B7C8-F2C10679639F}"/>
              </a:ext>
            </a:extLst>
          </p:cNvPr>
          <p:cNvGrpSpPr/>
          <p:nvPr userDrawn="1"/>
        </p:nvGrpSpPr>
        <p:grpSpPr>
          <a:xfrm rot="16200000" flipV="1">
            <a:off x="-72505" y="-439015"/>
            <a:ext cx="918658" cy="1768081"/>
            <a:chOff x="10208215" y="409493"/>
            <a:chExt cx="644341" cy="752676"/>
          </a:xfrm>
        </p:grpSpPr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id="{DFDDFEB8-5715-4C4C-A455-A4C0FE9452D5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C5A112C7-8104-4E78-8F4B-9B21D7DA7C79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65E9C00E-0508-4CB4-BE59-BA2B64722C07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98" name="Isosceles Triangle 97">
              <a:extLst>
                <a:ext uri="{FF2B5EF4-FFF2-40B4-BE49-F238E27FC236}">
                  <a16:creationId xmlns:a16="http://schemas.microsoft.com/office/drawing/2014/main" id="{C0792DD9-8B47-4EE0-A415-AFD29B0ED1A3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91A8C2C-48E7-4762-BEA7-DDCE2E1B4849}"/>
              </a:ext>
            </a:extLst>
          </p:cNvPr>
          <p:cNvGrpSpPr/>
          <p:nvPr userDrawn="1"/>
        </p:nvGrpSpPr>
        <p:grpSpPr>
          <a:xfrm rot="16200000" flipV="1">
            <a:off x="-941349" y="-439038"/>
            <a:ext cx="918649" cy="1768081"/>
            <a:chOff x="10208215" y="409493"/>
            <a:chExt cx="644333" cy="752676"/>
          </a:xfrm>
        </p:grpSpPr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221DB37C-C04E-4766-A227-2F1801B739E2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id="{8D27102B-D75D-415B-9D9B-A599C6782508}"/>
                </a:ext>
              </a:extLst>
            </p:cNvPr>
            <p:cNvSpPr/>
            <p:nvPr userDrawn="1"/>
          </p:nvSpPr>
          <p:spPr>
            <a:xfrm rot="5400000">
              <a:off x="10504609" y="622121"/>
              <a:ext cx="373711" cy="322165"/>
            </a:xfrm>
            <a:prstGeom prst="triangle">
              <a:avLst/>
            </a:prstGeom>
            <a:solidFill>
              <a:srgbClr val="5A2DA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id="{B6BB37B2-15FA-4352-83B1-DB7A05533DF5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3" name="Isosceles Triangle 102">
              <a:extLst>
                <a:ext uri="{FF2B5EF4-FFF2-40B4-BE49-F238E27FC236}">
                  <a16:creationId xmlns:a16="http://schemas.microsoft.com/office/drawing/2014/main" id="{3CA67A55-CFE5-4B54-BF3B-716C01A55582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BDA4E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82E92B1-BB65-4949-AAEE-459BE7C01710}"/>
              </a:ext>
            </a:extLst>
          </p:cNvPr>
          <p:cNvGrpSpPr/>
          <p:nvPr userDrawn="1"/>
        </p:nvGrpSpPr>
        <p:grpSpPr>
          <a:xfrm rot="16200000" flipV="1">
            <a:off x="-1825388" y="-439028"/>
            <a:ext cx="918658" cy="1768081"/>
            <a:chOff x="10208215" y="409493"/>
            <a:chExt cx="644341" cy="752676"/>
          </a:xfrm>
        </p:grpSpPr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id="{D80964BA-645A-4E2A-ABE4-CF4E2E07549B}"/>
                </a:ext>
              </a:extLst>
            </p:cNvPr>
            <p:cNvSpPr/>
            <p:nvPr userDrawn="1"/>
          </p:nvSpPr>
          <p:spPr>
            <a:xfrm rot="16200000">
              <a:off x="10504610" y="435266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6" name="Isosceles Triangle 105">
              <a:extLst>
                <a:ext uri="{FF2B5EF4-FFF2-40B4-BE49-F238E27FC236}">
                  <a16:creationId xmlns:a16="http://schemas.microsoft.com/office/drawing/2014/main" id="{3293C24B-FCF7-4BF1-B1DE-8513FBCAE7BE}"/>
                </a:ext>
              </a:extLst>
            </p:cNvPr>
            <p:cNvSpPr/>
            <p:nvPr userDrawn="1"/>
          </p:nvSpPr>
          <p:spPr>
            <a:xfrm rot="5400000">
              <a:off x="10504618" y="624580"/>
              <a:ext cx="373711" cy="322165"/>
            </a:xfrm>
            <a:prstGeom prst="triangle">
              <a:avLst/>
            </a:prstGeom>
            <a:solidFill>
              <a:srgbClr val="A07BD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7" name="Isosceles Triangle 106">
              <a:extLst>
                <a:ext uri="{FF2B5EF4-FFF2-40B4-BE49-F238E27FC236}">
                  <a16:creationId xmlns:a16="http://schemas.microsoft.com/office/drawing/2014/main" id="{D7A9A175-D52A-4A9D-9EE7-F54A027050F7}"/>
                </a:ext>
              </a:extLst>
            </p:cNvPr>
            <p:cNvSpPr/>
            <p:nvPr userDrawn="1"/>
          </p:nvSpPr>
          <p:spPr>
            <a:xfrm rot="16200000">
              <a:off x="10182443" y="622118"/>
              <a:ext cx="373711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  <p:sp>
          <p:nvSpPr>
            <p:cNvPr id="108" name="Isosceles Triangle 107">
              <a:extLst>
                <a:ext uri="{FF2B5EF4-FFF2-40B4-BE49-F238E27FC236}">
                  <a16:creationId xmlns:a16="http://schemas.microsoft.com/office/drawing/2014/main" id="{A1296B77-10AF-41C7-B018-43EB9ED2C4B3}"/>
                </a:ext>
              </a:extLst>
            </p:cNvPr>
            <p:cNvSpPr/>
            <p:nvPr userDrawn="1"/>
          </p:nvSpPr>
          <p:spPr>
            <a:xfrm rot="5400000">
              <a:off x="10179812" y="811600"/>
              <a:ext cx="378972" cy="322165"/>
            </a:xfrm>
            <a:prstGeom prst="triangle">
              <a:avLst/>
            </a:prstGeom>
            <a:solidFill>
              <a:srgbClr val="8151C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44"/>
            </a:p>
          </p:txBody>
        </p:sp>
      </p:grpSp>
      <p:sp>
        <p:nvSpPr>
          <p:cNvPr id="109" name="Shape 6">
            <a:extLst>
              <a:ext uri="{FF2B5EF4-FFF2-40B4-BE49-F238E27FC236}">
                <a16:creationId xmlns:a16="http://schemas.microsoft.com/office/drawing/2014/main" id="{112E3E8F-2179-45C8-84F1-3AF8667A86AE}"/>
              </a:ext>
            </a:extLst>
          </p:cNvPr>
          <p:cNvSpPr/>
          <p:nvPr userDrawn="1"/>
        </p:nvSpPr>
        <p:spPr>
          <a:xfrm>
            <a:off x="-1621986" y="-42937"/>
            <a:ext cx="1630363" cy="1001623"/>
          </a:xfrm>
          <a:prstGeom prst="rect">
            <a:avLst/>
          </a:prstGeom>
          <a:solidFill>
            <a:srgbClr val="FFFFFF"/>
          </a:solidFill>
          <a:ln w="254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 defTabSz="41073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20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432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7" r:id="rId2"/>
    <p:sldLayoutId id="2147483681" r:id="rId3"/>
    <p:sldLayoutId id="2147483678" r:id="rId4"/>
    <p:sldLayoutId id="2147483683" r:id="rId5"/>
    <p:sldLayoutId id="2147483684" r:id="rId6"/>
  </p:sldLayoutIdLst>
  <p:transition spd="med"/>
  <p:hf hdr="0" ftr="0" dt="0"/>
  <p:txStyles>
    <p:titleStyle>
      <a:lvl1pPr defTabSz="410730" eaLnBrk="1" hangingPunct="1">
        <a:defRPr sz="4400" b="1">
          <a:solidFill>
            <a:srgbClr val="FFFFFF"/>
          </a:solidFill>
          <a:latin typeface="Arial"/>
          <a:ea typeface="+mn-ea"/>
          <a:cs typeface="Arial"/>
          <a:sym typeface="Gill Sans Light"/>
        </a:defRPr>
      </a:lvl1pPr>
      <a:lvl2pPr indent="16072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2pPr>
      <a:lvl3pPr indent="321441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3pPr>
      <a:lvl4pPr indent="48216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4pPr>
      <a:lvl5pPr indent="64288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5pPr>
      <a:lvl6pPr indent="803603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6pPr>
      <a:lvl7pPr indent="964324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7pPr>
      <a:lvl8pPr indent="112504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8pPr>
      <a:lvl9pPr indent="1285765" defTabSz="410730" eaLnBrk="1" hangingPunct="1">
        <a:defRPr sz="4781">
          <a:solidFill>
            <a:srgbClr val="FFFFFF"/>
          </a:solidFill>
          <a:latin typeface="+mn-lt"/>
          <a:ea typeface="+mn-ea"/>
          <a:cs typeface="+mn-cs"/>
          <a:sym typeface="Gill Sans Light"/>
        </a:defRPr>
      </a:lvl9pPr>
    </p:titleStyle>
    <p:bodyStyle>
      <a:lvl1pPr marL="625024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2800" b="1"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1pPr>
      <a:lvl2pPr marL="937538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2400" b="1">
          <a:solidFill>
            <a:srgbClr val="191EA2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2pPr>
      <a:lvl3pPr marL="1250050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800" b="1">
          <a:solidFill>
            <a:srgbClr val="FF4B01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3pPr>
      <a:lvl4pPr marL="1562562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600" b="1">
          <a:solidFill>
            <a:srgbClr val="7030A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4pPr>
      <a:lvl5pPr marL="1875074" indent="-401803" defTabSz="410730" eaLnBrk="1" hangingPunct="1">
        <a:spcBef>
          <a:spcPts val="844"/>
        </a:spcBef>
        <a:buSzPct val="100000"/>
        <a:buFont typeface="Wingdings" panose="05000000000000000000" pitchFamily="2" charset="2"/>
        <a:buChar char="§"/>
        <a:defRPr sz="1400" b="1">
          <a:solidFill>
            <a:srgbClr val="00B050"/>
          </a:solidFill>
          <a:latin typeface="Arial" panose="020B0604020202020204" pitchFamily="34" charset="0"/>
          <a:ea typeface="+mn-ea"/>
          <a:cs typeface="Arial" panose="020B0604020202020204" pitchFamily="34" charset="0"/>
          <a:sym typeface="Gill Sans Light"/>
        </a:defRPr>
      </a:lvl5pPr>
      <a:lvl6pPr marL="2125086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6pPr>
      <a:lvl7pPr marL="237509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7pPr>
      <a:lvl8pPr marL="2625104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8pPr>
      <a:lvl9pPr marL="2875113" indent="-401803" defTabSz="410730" eaLnBrk="1" hangingPunct="1">
        <a:spcBef>
          <a:spcPts val="1687"/>
        </a:spcBef>
        <a:buSzPct val="171000"/>
        <a:buChar char="•"/>
        <a:defRPr sz="2953">
          <a:latin typeface="+mn-lt"/>
          <a:ea typeface="+mn-ea"/>
          <a:cs typeface="+mn-cs"/>
          <a:sym typeface="Gill Sans Light"/>
        </a:defRPr>
      </a:lvl9pPr>
    </p:bodyStyle>
    <p:otherStyle>
      <a:lvl1pPr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6072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321441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48216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64288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803603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964324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12504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285765" algn="ctr" defTabSz="410730" eaLnBrk="1" hangingPunct="1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2001642" y="3027570"/>
            <a:ext cx="8205788" cy="1239631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indent="0" algn="ctr">
              <a:buNone/>
            </a:pPr>
            <a:r>
              <a:rPr lang="en-US" sz="3200" dirty="0"/>
              <a:t>Reconfigurable Computing 2</a:t>
            </a:r>
          </a:p>
          <a:p>
            <a:pPr marL="223221" indent="0" algn="ctr">
              <a:buNone/>
            </a:pPr>
            <a:r>
              <a:rPr lang="en-US" sz="2400" u="sng" dirty="0"/>
              <a:t>Introduction to SYCL and DPC++</a:t>
            </a: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2001642" y="4946872"/>
            <a:ext cx="8205788" cy="1831647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indent="0" algn="ctr">
              <a:spcBef>
                <a:spcPts val="0"/>
              </a:spcBef>
              <a:buNone/>
            </a:pPr>
            <a:r>
              <a:rPr lang="en-US" sz="2000" dirty="0"/>
              <a:t>Greg Stitt</a:t>
            </a:r>
          </a:p>
          <a:p>
            <a:pPr marL="223221" indent="0" algn="ctr">
              <a:spcBef>
                <a:spcPts val="0"/>
              </a:spcBef>
              <a:buNone/>
            </a:pPr>
            <a:r>
              <a:rPr lang="en-US" sz="2000" dirty="0"/>
              <a:t>Associate Professor</a:t>
            </a:r>
          </a:p>
          <a:p>
            <a:pPr marL="223221" indent="0" algn="ctr">
              <a:spcBef>
                <a:spcPts val="0"/>
              </a:spcBef>
              <a:buNone/>
            </a:pPr>
            <a:r>
              <a:rPr lang="en-US" sz="2000" dirty="0"/>
              <a:t>Department of Electrical and Computer Engineering</a:t>
            </a:r>
            <a:endParaRPr lang="en-US" sz="2000" b="0" dirty="0"/>
          </a:p>
          <a:p>
            <a:pPr marL="223221" indent="0" algn="ctr">
              <a:spcBef>
                <a:spcPts val="0"/>
              </a:spcBef>
              <a:buNone/>
            </a:pPr>
            <a:r>
              <a:rPr lang="en-US" sz="2000" dirty="0"/>
              <a:t>University of Florida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9" y="6256539"/>
            <a:ext cx="2606040" cy="5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004506"/>
      </p:ext>
    </p:extLst>
  </p:cSld>
  <p:clrMapOvr>
    <a:masterClrMapping/>
  </p:clrMapOvr>
  <p:transition spd="med" advTm="26974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271440" y="1116000"/>
            <a:ext cx="11657160" cy="50781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85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auto q = sycl::queue(sycl::default_selector());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//select default device for queue (CPU usually)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q.submit([&amp;](sycl::handler &amp;cgh) { auto os = sycl::stream{128, 128, cgh};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//define the queue interface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cgh.single_task&lt;class hello_world&gt;([=] { os &lt;&lt; "Hello World!\n"; })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//submit task to queue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850"/>
              </a:spcBef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q.wait();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//wait for all queued tasks to finish</a:t>
            </a:r>
            <a:endParaRPr lang="en-US" sz="18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1800" b="0" strike="noStrike" spc="-1">
              <a:latin typeface="Arial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1526760" y="0"/>
            <a:ext cx="9414360" cy="865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7080" tIns="127080" rIns="127080" bIns="127080" anchor="ctr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191EA2"/>
                </a:solidFill>
                <a:latin typeface="Arial"/>
                <a:ea typeface="Gill Sans Light"/>
              </a:rPr>
              <a:t>Queues	- Example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A680AE-732F-B6A3-194A-222AEDCDB0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3" y="1116013"/>
            <a:ext cx="11657824" cy="5173469"/>
          </a:xfrm>
        </p:spPr>
        <p:txBody>
          <a:bodyPr/>
          <a:lstStyle/>
          <a:p>
            <a:r>
              <a:rPr lang="en-US" sz="2000" dirty="0"/>
              <a:t>Pointer-based memory management system, </a:t>
            </a:r>
            <a:r>
              <a:rPr lang="en-US" sz="1800" dirty="0"/>
              <a:t>similar to C/C++ </a:t>
            </a:r>
            <a:r>
              <a:rPr lang="en-US" sz="1800" i="1" dirty="0"/>
              <a:t>malloc()</a:t>
            </a:r>
            <a:r>
              <a:rPr lang="en-US" sz="1800" dirty="0"/>
              <a:t> or </a:t>
            </a:r>
            <a:r>
              <a:rPr lang="en-US" sz="1800" i="1" dirty="0"/>
              <a:t>new</a:t>
            </a:r>
          </a:p>
          <a:p>
            <a:r>
              <a:rPr lang="en-US" sz="2000" dirty="0"/>
              <a:t>Defines a unified virtual memory space shared between host and devices</a:t>
            </a:r>
          </a:p>
          <a:p>
            <a:pPr lvl="1"/>
            <a:r>
              <a:rPr lang="en-US" sz="1800" dirty="0"/>
              <a:t>A pointer is valid both on the host and any devices, so no translation is necessary</a:t>
            </a:r>
          </a:p>
          <a:p>
            <a:r>
              <a:rPr lang="en-US" sz="2000" dirty="0"/>
              <a:t>Defines three types of allocation</a:t>
            </a:r>
          </a:p>
          <a:p>
            <a:pPr lvl="1"/>
            <a:r>
              <a:rPr lang="en-US" sz="1800" dirty="0"/>
              <a:t>Device</a:t>
            </a:r>
          </a:p>
          <a:p>
            <a:pPr lvl="2"/>
            <a:r>
              <a:rPr lang="en-US" sz="1200" dirty="0"/>
              <a:t>Explicit, accomplished via </a:t>
            </a:r>
            <a:r>
              <a:rPr lang="en-US" sz="1200" dirty="0" err="1"/>
              <a:t>memcpy</a:t>
            </a:r>
            <a:r>
              <a:rPr lang="en-US" sz="1200" dirty="0"/>
              <a:t>() function as part of the </a:t>
            </a:r>
            <a:r>
              <a:rPr lang="en-US" sz="1200" i="1" dirty="0"/>
              <a:t>queue</a:t>
            </a:r>
            <a:r>
              <a:rPr lang="en-US" sz="1200" dirty="0"/>
              <a:t> and </a:t>
            </a:r>
            <a:r>
              <a:rPr lang="en-US" sz="1200" i="1" dirty="0"/>
              <a:t>handler</a:t>
            </a:r>
            <a:r>
              <a:rPr lang="en-US" sz="1200" dirty="0"/>
              <a:t> classes</a:t>
            </a:r>
          </a:p>
          <a:p>
            <a:pPr lvl="2"/>
            <a:r>
              <a:rPr lang="en-US" sz="1200" dirty="0"/>
              <a:t>Located on device-attached memory</a:t>
            </a:r>
          </a:p>
          <a:p>
            <a:pPr lvl="2"/>
            <a:r>
              <a:rPr lang="en-US" sz="1200" dirty="0"/>
              <a:t>Only accessible via device. Data must be copied explicitly to move between host and device</a:t>
            </a:r>
          </a:p>
          <a:p>
            <a:pPr lvl="1"/>
            <a:r>
              <a:rPr lang="en-US" sz="1800" dirty="0"/>
              <a:t>Host</a:t>
            </a:r>
          </a:p>
          <a:p>
            <a:pPr lvl="2"/>
            <a:r>
              <a:rPr lang="en-US" sz="1200" dirty="0"/>
              <a:t>Implicit</a:t>
            </a:r>
          </a:p>
          <a:p>
            <a:pPr lvl="2"/>
            <a:r>
              <a:rPr lang="en-US" sz="1200" dirty="0"/>
              <a:t>Accessible via both host and device</a:t>
            </a:r>
          </a:p>
          <a:p>
            <a:pPr lvl="2"/>
            <a:r>
              <a:rPr lang="en-US" sz="1200" dirty="0"/>
              <a:t>Data accessed on host memory by devices does not transfer into local device memory</a:t>
            </a:r>
          </a:p>
          <a:p>
            <a:pPr lvl="3"/>
            <a:r>
              <a:rPr lang="en-US" sz="1100" dirty="0"/>
              <a:t>Sent via bus such as PCI-E</a:t>
            </a:r>
          </a:p>
          <a:p>
            <a:pPr lvl="1"/>
            <a:r>
              <a:rPr lang="en-US" sz="1800" dirty="0"/>
              <a:t>Shared</a:t>
            </a:r>
          </a:p>
          <a:p>
            <a:pPr lvl="2"/>
            <a:r>
              <a:rPr lang="en-US" sz="1200" dirty="0"/>
              <a:t>Implicit</a:t>
            </a:r>
          </a:p>
          <a:p>
            <a:pPr lvl="2"/>
            <a:r>
              <a:rPr lang="en-US" sz="1200" dirty="0"/>
              <a:t>Accessible via both host and device</a:t>
            </a:r>
          </a:p>
          <a:p>
            <a:pPr lvl="2"/>
            <a:r>
              <a:rPr lang="en-US" sz="1200" dirty="0"/>
              <a:t>Can migrate between host and device, allowing for faster execution on device. Occurs automatically via runtime</a:t>
            </a:r>
          </a:p>
          <a:p>
            <a:pPr lvl="1"/>
            <a:r>
              <a:rPr lang="en-US" sz="1800" dirty="0"/>
              <a:t>All allocations are performed by the host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0964E1-8454-EEFF-F692-1DD044D58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Universal Shared Memory (USM)</a:t>
            </a:r>
          </a:p>
        </p:txBody>
      </p:sp>
    </p:spTree>
    <p:extLst>
      <p:ext uri="{BB962C8B-B14F-4D97-AF65-F5344CB8AC3E}">
        <p14:creationId xmlns:p14="http://schemas.microsoft.com/office/powerpoint/2010/main" val="285833687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907494-8A92-93DB-9B91-24DE589D25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Data abstractions of a certain C++ type</a:t>
            </a:r>
          </a:p>
          <a:p>
            <a:pPr lvl="1"/>
            <a:r>
              <a:rPr lang="en-US" sz="2000" dirty="0"/>
              <a:t>Can be scalar data types, vectors, or other user-defined class/structure</a:t>
            </a:r>
          </a:p>
          <a:p>
            <a:pPr lvl="2"/>
            <a:r>
              <a:rPr lang="en-US" sz="1600" dirty="0"/>
              <a:t>Must not require the use of copy constructors for copying</a:t>
            </a:r>
          </a:p>
          <a:p>
            <a:r>
              <a:rPr lang="en-US" sz="2400" dirty="0"/>
              <a:t>Represent data objects, not memory addresses</a:t>
            </a:r>
          </a:p>
          <a:p>
            <a:pPr lvl="1"/>
            <a:r>
              <a:rPr lang="en-US" sz="2000" dirty="0"/>
              <a:t>Cannot be accessed like C++ arrays</a:t>
            </a:r>
          </a:p>
          <a:p>
            <a:pPr lvl="1"/>
            <a:r>
              <a:rPr lang="en-US" sz="2000" i="1" dirty="0"/>
              <a:t>Accessors</a:t>
            </a:r>
            <a:r>
              <a:rPr lang="en-US" sz="2000" dirty="0"/>
              <a:t> must be used to read from and write to buffers</a:t>
            </a:r>
          </a:p>
          <a:p>
            <a:r>
              <a:rPr lang="en-US" sz="2400" dirty="0"/>
              <a:t>A single buffer may be distributed across multiple locations</a:t>
            </a:r>
          </a:p>
          <a:p>
            <a:pPr lvl="1"/>
            <a:r>
              <a:rPr lang="en-US" sz="2000" dirty="0"/>
              <a:t>Between discrete memory locations and devices</a:t>
            </a:r>
          </a:p>
          <a:p>
            <a:r>
              <a:rPr lang="en-US" sz="2400" dirty="0"/>
              <a:t>An empty buffer may be created by specifying a range for size</a:t>
            </a:r>
          </a:p>
          <a:p>
            <a:pPr lvl="1"/>
            <a:r>
              <a:rPr lang="en-US" sz="2000" dirty="0"/>
              <a:t>Data must later be initialized before the buffer can be read from</a:t>
            </a:r>
          </a:p>
          <a:p>
            <a:r>
              <a:rPr lang="en-US" sz="2400" dirty="0"/>
              <a:t>Existing host data may be used to initialize a new buffer</a:t>
            </a:r>
          </a:p>
          <a:p>
            <a:pPr lvl="1"/>
            <a:r>
              <a:rPr lang="en-US" sz="2000" dirty="0"/>
              <a:t>Accomplished by invoking a constructor that takes a pointer to an existing host allocation</a:t>
            </a:r>
          </a:p>
          <a:p>
            <a:r>
              <a:rPr lang="en-US" sz="2400" dirty="0"/>
              <a:t>May also be created from existing </a:t>
            </a:r>
            <a:r>
              <a:rPr lang="en-US" sz="2400" dirty="0" err="1"/>
              <a:t>cl_mem</a:t>
            </a:r>
            <a:r>
              <a:rPr lang="en-US" sz="2400" dirty="0"/>
              <a:t> objects if using OpenCL compatibility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123E51-4B05-EDA0-53E0-A70993ACD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Buffers</a:t>
            </a:r>
          </a:p>
        </p:txBody>
      </p:sp>
    </p:spTree>
    <p:extLst>
      <p:ext uri="{BB962C8B-B14F-4D97-AF65-F5344CB8AC3E}">
        <p14:creationId xmlns:p14="http://schemas.microsoft.com/office/powerpoint/2010/main" val="47671246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E2A174-6243-6AEA-61E3-DE0E4AA2E1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The only way in which to read from or write to buffers</a:t>
            </a:r>
          </a:p>
          <a:p>
            <a:r>
              <a:rPr lang="en-US" dirty="0"/>
              <a:t>Can be instantiated with read, write, or </a:t>
            </a:r>
            <a:r>
              <a:rPr lang="en-US" dirty="0" err="1"/>
              <a:t>read_write</a:t>
            </a:r>
            <a:r>
              <a:rPr lang="en-US" dirty="0"/>
              <a:t> access modes</a:t>
            </a:r>
          </a:p>
          <a:p>
            <a:pPr lvl="1"/>
            <a:r>
              <a:rPr lang="en-US" dirty="0"/>
              <a:t>Accessors are </a:t>
            </a:r>
            <a:r>
              <a:rPr lang="en-US" dirty="0" err="1"/>
              <a:t>read_write</a:t>
            </a:r>
            <a:r>
              <a:rPr lang="en-US" dirty="0"/>
              <a:t> by default</a:t>
            </a:r>
          </a:p>
          <a:p>
            <a:r>
              <a:rPr lang="en-US" dirty="0"/>
              <a:t>Using appropriate access modes is important</a:t>
            </a:r>
          </a:p>
          <a:p>
            <a:pPr lvl="1"/>
            <a:r>
              <a:rPr lang="en-US" dirty="0"/>
              <a:t>Provides implicit information used to help the runtime manage memory</a:t>
            </a:r>
          </a:p>
          <a:p>
            <a:pPr lvl="2"/>
            <a:r>
              <a:rPr lang="en-US" dirty="0"/>
              <a:t>For example: </a:t>
            </a:r>
            <a:r>
              <a:rPr lang="en-GB" dirty="0"/>
              <a:t>read mode tells the runtime that it does not need to copy memory back to the host, as the device has not changed it.</a:t>
            </a:r>
          </a:p>
          <a:p>
            <a:pPr lvl="1"/>
            <a:r>
              <a:rPr lang="en-GB" dirty="0"/>
              <a:t>Appropriate use of access modes will help the runtime optimize kernel scheduling and data migration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5E0148-C8ED-74C8-D65E-4538E79CB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Accessors</a:t>
            </a:r>
          </a:p>
        </p:txBody>
      </p:sp>
    </p:spTree>
    <p:extLst>
      <p:ext uri="{BB962C8B-B14F-4D97-AF65-F5344CB8AC3E}">
        <p14:creationId xmlns:p14="http://schemas.microsoft.com/office/powerpoint/2010/main" val="421460840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271440" y="1371600"/>
            <a:ext cx="11657160" cy="482256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queue q;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buffer my_buffer(my_data);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q.submit([&amp;](handler &amp;h) {</a:t>
            </a:r>
            <a:endParaRPr lang="en-US" sz="1800" b="0" strike="noStrike" spc="-1">
              <a:latin typeface="Arial"/>
            </a:endParaRPr>
          </a:p>
          <a:p>
            <a:pPr marL="864000" lvl="1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accessor my_accessor(my_buffer, h);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 create an accessor to update the buffer on the device</a:t>
            </a:r>
            <a:endParaRPr lang="en-US" sz="1800" b="0" strike="noStrike" spc="-1">
              <a:latin typeface="Arial"/>
            </a:endParaRPr>
          </a:p>
          <a:p>
            <a:pPr marL="864000" lvl="1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//operations for the device to perform on the buffer go here</a:t>
            </a:r>
            <a:endParaRPr lang="en-US" sz="1800" b="0" strike="noStrike" spc="-1">
              <a:latin typeface="Arial"/>
            </a:endParaRPr>
          </a:p>
          <a:p>
            <a:pPr marL="864000" lvl="1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});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host_accessor host_accessor(my_buffer);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 create host accessor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for (int i = 0; i &lt; N; i++) {</a:t>
            </a:r>
            <a:endParaRPr lang="en-US" sz="1800" b="0" strike="noStrike" spc="-1">
              <a:latin typeface="Arial"/>
            </a:endParaRPr>
          </a:p>
          <a:p>
            <a:pPr marL="864000" lvl="1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std::cout &lt;&lt; host_accessor[i] &lt;&lt; " ";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 access myBuffer on host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}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//all the above code is inside a loop or function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for (int i = 0; i &lt; N; i++) {</a:t>
            </a:r>
            <a:endParaRPr lang="en-US" sz="1800" b="0" strike="noStrike" spc="-1">
              <a:latin typeface="Arial"/>
            </a:endParaRPr>
          </a:p>
          <a:p>
            <a:pPr marL="864000" lvl="1" indent="-32364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std::cout &lt;&lt; my_data[i] &lt;&lt; " "; </a:t>
            </a:r>
            <a:r>
              <a:rPr lang="en-US" sz="1800" b="0" strike="noStrike" spc="-1">
                <a:solidFill>
                  <a:srgbClr val="00A65D"/>
                </a:solidFill>
                <a:latin typeface="Arial"/>
                <a:ea typeface="Gill Sans Light"/>
              </a:rPr>
              <a:t>// myData is updated when myBuffer is destroyed upon exiting scope</a:t>
            </a:r>
            <a:endParaRPr lang="en-US" sz="1800" b="0" strike="noStrike" spc="-1">
              <a:latin typeface="Arial"/>
            </a:endParaRPr>
          </a:p>
          <a:p>
            <a:pPr marL="457200" indent="-40104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Wingdings" charset="2"/>
              <a:buChar char="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Gill Sans Light"/>
              </a:rPr>
              <a:t>}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188" name="CustomShape 2"/>
          <p:cNvSpPr/>
          <p:nvPr/>
        </p:nvSpPr>
        <p:spPr>
          <a:xfrm>
            <a:off x="1526760" y="0"/>
            <a:ext cx="9414360" cy="865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7080" tIns="127080" rIns="127080" bIns="127080" anchor="ctr"/>
          <a:lstStyle/>
          <a:p>
            <a:pPr>
              <a:lnSpc>
                <a:spcPct val="100000"/>
              </a:lnSpc>
            </a:pPr>
            <a:r>
              <a:rPr lang="en-US" sz="4000" b="1" strike="noStrike" spc="-1">
                <a:solidFill>
                  <a:srgbClr val="191EA2"/>
                </a:solidFill>
                <a:latin typeface="Arial"/>
                <a:ea typeface="Gill Sans Light"/>
              </a:rPr>
              <a:t>Accessors - Example</a:t>
            </a:r>
            <a:endParaRPr lang="en-US" sz="40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2001642" y="3027570"/>
            <a:ext cx="8205788" cy="1239631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844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Reconfigurable Computing 2</a:t>
            </a:r>
          </a:p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844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lang="en-US" sz="2400" u="sng" dirty="0"/>
              <a:t>Kernels and</a:t>
            </a: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 </a:t>
            </a:r>
            <a:r>
              <a:rPr lang="en-US" sz="2400" u="sng" dirty="0"/>
              <a:t>Data Management</a:t>
            </a:r>
            <a:endParaRPr kumimoji="0" lang="en-US" sz="2400" b="1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2001642" y="4946872"/>
            <a:ext cx="8205788" cy="1831647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Greg Stitt</a:t>
            </a:r>
          </a:p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Associate Professor</a:t>
            </a:r>
          </a:p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Department of Electrical and Computer Engineering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223221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University of Florida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9" y="6256539"/>
            <a:ext cx="2606040" cy="5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80561"/>
      </p:ext>
    </p:extLst>
  </p:cSld>
  <p:clrMapOvr>
    <a:masterClrMapping/>
  </p:clrMapOvr>
  <p:transition spd="med" advTm="26974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Introduction to Kernels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65" b="0" i="0" u="none" strike="noStrike" kern="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233117" y="1009803"/>
            <a:ext cx="8912972" cy="5078791"/>
          </a:xfrm>
        </p:spPr>
        <p:txBody>
          <a:bodyPr/>
          <a:lstStyle/>
          <a:p>
            <a:r>
              <a:rPr lang="en-US" dirty="0"/>
              <a:t>What is a kernel?</a:t>
            </a:r>
          </a:p>
          <a:p>
            <a:pPr lvl="1"/>
            <a:r>
              <a:rPr lang="en-US" dirty="0"/>
              <a:t>Any code written targeting a device</a:t>
            </a:r>
          </a:p>
          <a:p>
            <a:pPr lvl="1"/>
            <a:r>
              <a:rPr lang="en-US" dirty="0"/>
              <a:t>Not unique to SYCL/DPC++, used in OpenCL, CUDA, etc.</a:t>
            </a:r>
          </a:p>
          <a:p>
            <a:pPr lvl="1"/>
            <a:r>
              <a:rPr lang="en-US" dirty="0"/>
              <a:t>SYCL is single source</a:t>
            </a:r>
          </a:p>
          <a:p>
            <a:pPr lvl="2"/>
            <a:r>
              <a:rPr lang="en-US" dirty="0"/>
              <a:t>Kernel code embedded within outer code abstraction</a:t>
            </a:r>
          </a:p>
          <a:p>
            <a:pPr lvl="2"/>
            <a:r>
              <a:rPr lang="en-US" dirty="0"/>
              <a:t>Separate kernel code for each device and each task per device</a:t>
            </a:r>
          </a:p>
          <a:p>
            <a:r>
              <a:rPr lang="en-US" dirty="0"/>
              <a:t>Kernel code restrictions</a:t>
            </a:r>
          </a:p>
          <a:p>
            <a:pPr lvl="1"/>
            <a:r>
              <a:rPr lang="en-US" dirty="0"/>
              <a:t>Restrictions in place to allow broad device support and parallelism</a:t>
            </a:r>
          </a:p>
          <a:p>
            <a:pPr lvl="1"/>
            <a:r>
              <a:rPr lang="en-US" dirty="0"/>
              <a:t>No dynamic allocations, function pointers, recursion, polymorphism, and more </a:t>
            </a:r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4611178"/>
      </p:ext>
    </p:extLst>
  </p:cSld>
  <p:clrMapOvr>
    <a:masterClrMapping/>
  </p:clrMapOvr>
  <p:transition spd="med" advTm="2978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Writing Code for Kernels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65" b="0" i="0" u="none" strike="noStrike" kern="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86810" y="1148779"/>
            <a:ext cx="8912972" cy="5078791"/>
          </a:xfrm>
        </p:spPr>
        <p:txBody>
          <a:bodyPr/>
          <a:lstStyle/>
          <a:p>
            <a:r>
              <a:rPr lang="en-US" dirty="0"/>
              <a:t>C++ Lambda Functions</a:t>
            </a:r>
          </a:p>
          <a:p>
            <a:pPr lvl="1"/>
            <a:r>
              <a:rPr lang="en-US" dirty="0"/>
              <a:t>Most common way to define kernel code</a:t>
            </a:r>
          </a:p>
          <a:p>
            <a:pPr lvl="1"/>
            <a:r>
              <a:rPr lang="en-US" dirty="0"/>
              <a:t>Used to create anonymous, inline functions</a:t>
            </a:r>
          </a:p>
          <a:p>
            <a:pPr lvl="1"/>
            <a:r>
              <a:rPr lang="en-US" dirty="0"/>
              <a:t>[capture-list] (params) -&gt; return {body}</a:t>
            </a:r>
          </a:p>
          <a:p>
            <a:pPr lvl="2"/>
            <a:r>
              <a:rPr lang="en-US" dirty="0"/>
              <a:t>Capture list bring variables into scope</a:t>
            </a:r>
          </a:p>
          <a:p>
            <a:pPr lvl="2"/>
            <a:r>
              <a:rPr lang="en-US" dirty="0"/>
              <a:t>Params is set of variables being passed in</a:t>
            </a:r>
          </a:p>
          <a:p>
            <a:pPr lvl="2"/>
            <a:r>
              <a:rPr lang="en-US" dirty="0"/>
              <a:t>Return is the return type</a:t>
            </a:r>
          </a:p>
          <a:p>
            <a:pPr lvl="2"/>
            <a:r>
              <a:rPr lang="en-US" dirty="0"/>
              <a:t>Body is the function code</a:t>
            </a:r>
          </a:p>
          <a:p>
            <a:pPr lvl="2"/>
            <a:r>
              <a:rPr lang="en-US" dirty="0"/>
              <a:t>Capture list and params can be by value or reference</a:t>
            </a:r>
          </a:p>
          <a:p>
            <a:r>
              <a:rPr lang="en-US" dirty="0"/>
              <a:t>Further SYCL Restrictions</a:t>
            </a:r>
          </a:p>
          <a:p>
            <a:pPr lvl="1"/>
            <a:r>
              <a:rPr lang="en-US" dirty="0"/>
              <a:t>Capture list and params must be by value only</a:t>
            </a:r>
          </a:p>
          <a:p>
            <a:pPr lvl="1"/>
            <a:r>
              <a:rPr lang="en-US" dirty="0"/>
              <a:t>Return type must be void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1BAB01-94CA-A0CB-24B9-08BFB71E3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9414" y="2121338"/>
            <a:ext cx="4854361" cy="236240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9662289"/>
      </p:ext>
    </p:extLst>
  </p:cSld>
  <p:clrMapOvr>
    <a:masterClrMapping/>
  </p:clrMapOvr>
  <p:transition spd="med" advTm="2978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3937BE-3349-7806-D644-BA1F601C96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9931" y="1101945"/>
            <a:ext cx="11657824" cy="5078791"/>
          </a:xfrm>
        </p:spPr>
        <p:txBody>
          <a:bodyPr/>
          <a:lstStyle/>
          <a:p>
            <a:r>
              <a:rPr lang="en-US" dirty="0"/>
              <a:t>Single Task</a:t>
            </a:r>
          </a:p>
          <a:p>
            <a:pPr lvl="1"/>
            <a:r>
              <a:rPr lang="en-US" dirty="0"/>
              <a:t>Executes a single instance of a function on device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Parallel For</a:t>
            </a:r>
          </a:p>
          <a:p>
            <a:pPr lvl="1"/>
            <a:r>
              <a:rPr lang="en-US" dirty="0"/>
              <a:t>Executes multiple instances based on a range parameter</a:t>
            </a:r>
          </a:p>
          <a:p>
            <a:pPr lvl="1"/>
            <a:r>
              <a:rPr lang="en-US" dirty="0"/>
              <a:t>Should not be thought of as a “for loop”</a:t>
            </a:r>
          </a:p>
          <a:p>
            <a:pPr lvl="1"/>
            <a:r>
              <a:rPr lang="en-US" dirty="0"/>
              <a:t>Multiple instances are run at the same time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868B5-F255-F229-67F9-681CFDD5B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Types of Kernels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5152E7-96F5-65A9-B462-F9F482DA8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6236" y="1940903"/>
            <a:ext cx="4656223" cy="204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2757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E82D2B-3002-094A-837C-0F574FC4E8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Parallel for is the most common type of Kernel</a:t>
            </a:r>
          </a:p>
          <a:p>
            <a:r>
              <a:rPr lang="en-US" dirty="0"/>
              <a:t>Best at exploiting “embarrassing data parallelism”</a:t>
            </a:r>
          </a:p>
          <a:p>
            <a:pPr lvl="1"/>
            <a:r>
              <a:rPr lang="en-US" dirty="0"/>
              <a:t>Embarrassing parallelism requires little effort to separate tasks</a:t>
            </a:r>
          </a:p>
          <a:p>
            <a:pPr lvl="1"/>
            <a:r>
              <a:rPr lang="en-US" dirty="0"/>
              <a:t>Common when tasks have little to no dependency</a:t>
            </a:r>
          </a:p>
          <a:p>
            <a:pPr lvl="1"/>
            <a:r>
              <a:rPr lang="en-US" dirty="0"/>
              <a:t>Ex: Manipulating pixels in an image, matrix multiplication</a:t>
            </a:r>
          </a:p>
          <a:p>
            <a:r>
              <a:rPr lang="en-US" dirty="0"/>
              <a:t>Must specify ranges when calling parallel for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DF18CF-8908-B61B-F480-080977306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For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3754C9-8A8E-AF76-F77D-EA18E32403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68" b="4038"/>
          <a:stretch/>
        </p:blipFill>
        <p:spPr>
          <a:xfrm>
            <a:off x="7948247" y="3246797"/>
            <a:ext cx="3765454" cy="29480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7190AA-D0F3-12D4-4DA3-4CDD3DB47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747" y="4403458"/>
            <a:ext cx="6998217" cy="63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3475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What is SYCL?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>
              <a:defRPr/>
            </a:pPr>
            <a:fld id="{D3046D45-FC88-4EF3-BBF3-C3E9EDC4F79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627012" y="1052006"/>
            <a:ext cx="8912972" cy="5078791"/>
          </a:xfrm>
        </p:spPr>
        <p:txBody>
          <a:bodyPr/>
          <a:lstStyle/>
          <a:p>
            <a:r>
              <a:rPr lang="en-US" dirty="0"/>
              <a:t>SYCL</a:t>
            </a:r>
          </a:p>
          <a:p>
            <a:pPr lvl="1"/>
            <a:r>
              <a:rPr lang="en-US" sz="2000" dirty="0"/>
              <a:t>An abstraction layer that builds upon OpenCL</a:t>
            </a:r>
          </a:p>
          <a:p>
            <a:pPr lvl="2"/>
            <a:r>
              <a:rPr lang="en-US" sz="1600" dirty="0"/>
              <a:t>Framework for programming heterogeneous platforms</a:t>
            </a:r>
          </a:p>
          <a:p>
            <a:pPr lvl="1"/>
            <a:r>
              <a:rPr lang="en-US" sz="2000" dirty="0"/>
              <a:t>Allows for data parallel programming for C++</a:t>
            </a:r>
          </a:p>
          <a:p>
            <a:pPr lvl="2"/>
            <a:r>
              <a:rPr lang="en-US" sz="1600" dirty="0"/>
              <a:t>Higher level than OpenCL but has seamless integration with OpenCL and C++ libraries</a:t>
            </a:r>
          </a:p>
          <a:p>
            <a:pPr lvl="1"/>
            <a:r>
              <a:rPr lang="en-US" sz="2000" dirty="0"/>
              <a:t>Targets a variety of hardware accelerators using a unified, high-level programming language</a:t>
            </a:r>
          </a:p>
          <a:p>
            <a:pPr lvl="2"/>
            <a:r>
              <a:rPr lang="en-US" sz="1600" dirty="0"/>
              <a:t>CPUs</a:t>
            </a:r>
          </a:p>
          <a:p>
            <a:pPr lvl="2"/>
            <a:r>
              <a:rPr lang="en-US" sz="1600" dirty="0"/>
              <a:t>GPUs</a:t>
            </a:r>
          </a:p>
          <a:p>
            <a:pPr lvl="2"/>
            <a:r>
              <a:rPr lang="en-US" sz="1600" dirty="0"/>
              <a:t>FPGAs</a:t>
            </a:r>
          </a:p>
          <a:p>
            <a:pPr marL="803275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6895121"/>
      </p:ext>
    </p:extLst>
  </p:cSld>
  <p:clrMapOvr>
    <a:masterClrMapping/>
  </p:clrMapOvr>
  <p:transition spd="med" advTm="2978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0688D6-0E11-0E8A-EBEE-42D04AC1746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3" y="1116013"/>
            <a:ext cx="7977592" cy="5078791"/>
          </a:xfrm>
        </p:spPr>
        <p:txBody>
          <a:bodyPr/>
          <a:lstStyle/>
          <a:p>
            <a:r>
              <a:rPr lang="en-GB" sz="2000" dirty="0"/>
              <a:t>Running heterogeneous computing systems efficiently requires careful handling of data</a:t>
            </a:r>
          </a:p>
          <a:p>
            <a:pPr lvl="1"/>
            <a:r>
              <a:rPr lang="en-GB" sz="1600" dirty="0"/>
              <a:t>Data must be available for accelerator execution as promptly as possible as any idle time is wasted</a:t>
            </a:r>
            <a:endParaRPr lang="en-GB" sz="2000" dirty="0"/>
          </a:p>
          <a:p>
            <a:r>
              <a:rPr lang="en-GB" sz="2000" dirty="0"/>
              <a:t>Device code requires data as input and may output its own data</a:t>
            </a:r>
          </a:p>
          <a:p>
            <a:r>
              <a:rPr lang="en-GB" sz="2000" dirty="0"/>
              <a:t>Devices may each have their own distinct memory </a:t>
            </a:r>
          </a:p>
          <a:p>
            <a:r>
              <a:rPr lang="en-GB" sz="2000" i="1" dirty="0"/>
              <a:t>Remote Accesses</a:t>
            </a:r>
            <a:r>
              <a:rPr lang="en-GB" sz="2000" dirty="0"/>
              <a:t> are accesses to data in another device’s memory and is often very slow</a:t>
            </a:r>
            <a:endParaRPr lang="en-GB" sz="1600" dirty="0"/>
          </a:p>
          <a:p>
            <a:r>
              <a:rPr lang="en-GB" sz="2000" i="1" dirty="0"/>
              <a:t>Local Accesses</a:t>
            </a:r>
            <a:r>
              <a:rPr lang="en-GB" sz="2000" dirty="0"/>
              <a:t> are accesses to data in directly-attached memory</a:t>
            </a:r>
          </a:p>
          <a:p>
            <a:pPr lvl="1"/>
            <a:r>
              <a:rPr lang="en-GB" sz="2000" dirty="0"/>
              <a:t>Much faster </a:t>
            </a:r>
          </a:p>
          <a:p>
            <a:pPr lvl="1"/>
            <a:r>
              <a:rPr lang="en-GB" sz="2000" dirty="0"/>
              <a:t>Desirable for a device to utilize local memory for computation</a:t>
            </a:r>
          </a:p>
          <a:p>
            <a:pPr lvl="1"/>
            <a:r>
              <a:rPr lang="en-GB" sz="2200" dirty="0"/>
              <a:t>May require manual movement of data between memory pools to ensure data is in local scope</a:t>
            </a:r>
          </a:p>
          <a:p>
            <a:pPr lvl="1"/>
            <a:endParaRPr lang="en-GB" sz="1600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46027-0F99-3A3B-D842-CDD910638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Data Management Considerations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22EA62-7E30-F8B4-EA54-E16C17BE4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9055" y="1037774"/>
            <a:ext cx="3724442" cy="19428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D5C920-2937-BAFC-A715-924B1EDA0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1287" y="4029979"/>
            <a:ext cx="4139978" cy="164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74829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BD474B-A088-785E-CDD9-387C8DAC2F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Memory Management between devices can be either implicit or explicit</a:t>
            </a:r>
          </a:p>
          <a:p>
            <a:pPr lvl="1"/>
            <a:r>
              <a:rPr lang="en-US" sz="2000" dirty="0"/>
              <a:t>Explicitly copied by the programmer within the program itself</a:t>
            </a:r>
          </a:p>
          <a:p>
            <a:pPr lvl="1"/>
            <a:r>
              <a:rPr lang="en-US" sz="2000" dirty="0"/>
              <a:t>Implicitly copied by the compiler during runtime</a:t>
            </a:r>
          </a:p>
          <a:p>
            <a:r>
              <a:rPr lang="en-US" sz="2400" dirty="0"/>
              <a:t>Implicit Memory Management</a:t>
            </a:r>
          </a:p>
          <a:p>
            <a:pPr lvl="1"/>
            <a:r>
              <a:rPr lang="en-US" sz="2000" dirty="0"/>
              <a:t>Utilizes buffers</a:t>
            </a:r>
            <a:endParaRPr lang="en-GB" sz="2000" dirty="0"/>
          </a:p>
          <a:p>
            <a:pPr lvl="1"/>
            <a:r>
              <a:rPr lang="en-GB" sz="2000" dirty="0"/>
              <a:t>Simple and safe</a:t>
            </a:r>
          </a:p>
          <a:p>
            <a:pPr lvl="1"/>
            <a:r>
              <a:rPr lang="en-GB" sz="2000" dirty="0"/>
              <a:t>Often at the cost of potential performance</a:t>
            </a:r>
          </a:p>
          <a:p>
            <a:r>
              <a:rPr lang="en-GB" sz="2400" dirty="0"/>
              <a:t>Explicit Memory Management</a:t>
            </a:r>
          </a:p>
          <a:p>
            <a:pPr lvl="1"/>
            <a:r>
              <a:rPr lang="en-GB" sz="2000" dirty="0"/>
              <a:t>Defined manually by the programmer </a:t>
            </a:r>
          </a:p>
          <a:p>
            <a:pPr lvl="2"/>
            <a:r>
              <a:rPr lang="en-GB" sz="1400" dirty="0" err="1"/>
              <a:t>Memcpy</a:t>
            </a:r>
            <a:r>
              <a:rPr lang="en-GB" sz="1400" dirty="0"/>
              <a:t> calls</a:t>
            </a:r>
          </a:p>
          <a:p>
            <a:pPr lvl="1"/>
            <a:r>
              <a:rPr lang="en-GB" sz="2000" dirty="0"/>
              <a:t>May be optimized for better performance</a:t>
            </a:r>
          </a:p>
          <a:p>
            <a:pPr lvl="2"/>
            <a:r>
              <a:rPr lang="en-GB" sz="1600" dirty="0"/>
              <a:t>For example: transfer data while device is busy with execution</a:t>
            </a:r>
          </a:p>
          <a:p>
            <a:pPr lvl="1"/>
            <a:r>
              <a:rPr lang="en-GB" sz="2000" dirty="0"/>
              <a:t>Time consuming and error prone</a:t>
            </a:r>
          </a:p>
          <a:p>
            <a:pPr lvl="1"/>
            <a:r>
              <a:rPr lang="en-GB" sz="2000" dirty="0"/>
              <a:t>Should be reserved for the most performance-critical areas</a:t>
            </a:r>
          </a:p>
          <a:p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04E827-A974-9EA8-94AB-C3812F027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Implicit vs Explicit Memory Management</a:t>
            </a:r>
          </a:p>
        </p:txBody>
      </p:sp>
    </p:spTree>
    <p:extLst>
      <p:ext uri="{BB962C8B-B14F-4D97-AF65-F5344CB8AC3E}">
        <p14:creationId xmlns:p14="http://schemas.microsoft.com/office/powerpoint/2010/main" val="86827207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06091D-5EE0-A7C9-F694-709DCE6315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462" y="1116013"/>
            <a:ext cx="7331070" cy="5078791"/>
          </a:xfrm>
        </p:spPr>
        <p:txBody>
          <a:bodyPr/>
          <a:lstStyle/>
          <a:p>
            <a:r>
              <a:rPr lang="en-US" dirty="0"/>
              <a:t>Dependencies between tasks may be implicit or explicit</a:t>
            </a:r>
          </a:p>
          <a:p>
            <a:r>
              <a:rPr lang="en-US" dirty="0"/>
              <a:t>Explicit dependency refers to dependency between computations</a:t>
            </a:r>
          </a:p>
          <a:p>
            <a:pPr lvl="1"/>
            <a:r>
              <a:rPr lang="en-US" dirty="0"/>
              <a:t>Dependencies specified using events</a:t>
            </a:r>
          </a:p>
          <a:p>
            <a:pPr lvl="1"/>
            <a:r>
              <a:rPr lang="en-US" dirty="0"/>
              <a:t>Kernel A must run before B</a:t>
            </a:r>
          </a:p>
          <a:p>
            <a:r>
              <a:rPr lang="en-US" dirty="0"/>
              <a:t>Implicit dependency refers to dependency between data accesses</a:t>
            </a:r>
          </a:p>
          <a:p>
            <a:pPr lvl="1"/>
            <a:r>
              <a:rPr lang="en-US" dirty="0"/>
              <a:t>Relevant to code utilizing buffers for data management</a:t>
            </a:r>
          </a:p>
          <a:p>
            <a:pPr lvl="1"/>
            <a:r>
              <a:rPr lang="en-US" dirty="0"/>
              <a:t>Order specified by accessors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6BB3AB-6339-E49B-632B-D44244FA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Dependency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DDD1A1-3F71-BD8B-363A-449AFC10A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532" y="1116013"/>
            <a:ext cx="4318006" cy="325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1606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47A3D8-0DE5-6F41-FB3C-D6028072CF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 queue’s submit() function returns an </a:t>
            </a:r>
            <a:r>
              <a:rPr lang="en-US" i="1" dirty="0"/>
              <a:t>event</a:t>
            </a:r>
            <a:endParaRPr lang="en-US" dirty="0"/>
          </a:p>
          <a:p>
            <a:r>
              <a:rPr lang="en-US" dirty="0"/>
              <a:t>Event objects can be captured and referenced for other purposes</a:t>
            </a:r>
          </a:p>
          <a:p>
            <a:pPr lvl="1"/>
            <a:r>
              <a:rPr lang="en-US" dirty="0"/>
              <a:t>wait()</a:t>
            </a:r>
          </a:p>
          <a:p>
            <a:pPr lvl="1"/>
            <a:r>
              <a:rPr lang="en-US" dirty="0" err="1"/>
              <a:t>depends_on</a:t>
            </a:r>
            <a:r>
              <a:rPr lang="en-US" dirty="0"/>
              <a:t>()</a:t>
            </a:r>
          </a:p>
          <a:p>
            <a:r>
              <a:rPr lang="en-US" dirty="0" err="1"/>
              <a:t>depends_on</a:t>
            </a:r>
            <a:r>
              <a:rPr lang="en-US" dirty="0"/>
              <a:t>() is a handler function used to specify dependency</a:t>
            </a:r>
          </a:p>
          <a:p>
            <a:pPr lvl="1"/>
            <a:r>
              <a:rPr lang="en-US" dirty="0"/>
              <a:t>Specifies events on which the current operation depends</a:t>
            </a:r>
          </a:p>
          <a:p>
            <a:pPr lvl="1"/>
            <a:r>
              <a:rPr lang="en-US" dirty="0"/>
              <a:t>Takes an event or vector of events as parameters</a:t>
            </a:r>
          </a:p>
          <a:p>
            <a:pPr lvl="1"/>
            <a:r>
              <a:rPr lang="en-US" dirty="0"/>
              <a:t>Will wait until all specified events have finished before continuing execution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64E37C-F6C7-4A94-942B-13EF46C13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Explicit Dependency</a:t>
            </a:r>
          </a:p>
        </p:txBody>
      </p:sp>
    </p:spTree>
    <p:extLst>
      <p:ext uri="{BB962C8B-B14F-4D97-AF65-F5344CB8AC3E}">
        <p14:creationId xmlns:p14="http://schemas.microsoft.com/office/powerpoint/2010/main" val="2057883510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46716B-3344-F8B0-1CD3-64C7E657CD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Different tasks may depend on one another’s data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These relationships are specified implicitly via</a:t>
            </a:r>
          </a:p>
          <a:p>
            <a:pPr lvl="1"/>
            <a:r>
              <a:rPr lang="en-US" dirty="0"/>
              <a:t>Accessor access modes</a:t>
            </a:r>
          </a:p>
          <a:p>
            <a:pPr lvl="1"/>
            <a:r>
              <a:rPr lang="en-US" dirty="0"/>
              <a:t>Task ordering</a:t>
            </a:r>
          </a:p>
          <a:p>
            <a:pPr lvl="2"/>
            <a:r>
              <a:rPr lang="en-GB" dirty="0"/>
              <a:t>If two accessors exist for the same data, whichever task is submitted first will be executed first</a:t>
            </a:r>
          </a:p>
          <a:p>
            <a:pPr lvl="2"/>
            <a:r>
              <a:rPr lang="en-GB" dirty="0"/>
              <a:t>An implicit dependency is created based on the types of access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AD6F0A-8C94-B427-B769-016D56819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Implicit Dependency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5BBD0D-F6CA-7657-3BF7-2074852C3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850" y="1798258"/>
            <a:ext cx="8121541" cy="21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0335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3"/>
          <p:cNvSpPr txBox="1">
            <a:spLocks/>
          </p:cNvSpPr>
          <p:nvPr/>
        </p:nvSpPr>
        <p:spPr>
          <a:xfrm>
            <a:off x="2001642" y="3027570"/>
            <a:ext cx="8205788" cy="1239631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844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Reconfigurable Computing 2</a:t>
            </a:r>
          </a:p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844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Using SYCL and DPC++ for FPGAs</a:t>
            </a: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2001642" y="4946872"/>
            <a:ext cx="8205788" cy="1831647"/>
          </a:xfrm>
          <a:prstGeom prst="rect">
            <a:avLst/>
          </a:prstGeom>
        </p:spPr>
        <p:txBody>
          <a:bodyPr/>
          <a:lstStyle>
            <a:lvl1pPr marL="62502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800" b="1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937538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2400" b="1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250050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800" b="1">
                <a:solidFill>
                  <a:srgbClr val="FF4B0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562562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600" b="1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875074" indent="-401803" defTabSz="410730" eaLnBrk="1" hangingPunct="1">
              <a:spcBef>
                <a:spcPts val="844"/>
              </a:spcBef>
              <a:buSzPct val="100000"/>
              <a:buFont typeface="Wingdings" panose="05000000000000000000" pitchFamily="2" charset="2"/>
              <a:buChar char="§"/>
              <a:defRPr sz="1400" b="1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Greg Stitt</a:t>
            </a:r>
          </a:p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Associate Professor</a:t>
            </a:r>
          </a:p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Department of Electrical and Computer Engineering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223221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University of Florida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99" y="6256539"/>
            <a:ext cx="2606040" cy="52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08837"/>
      </p:ext>
    </p:extLst>
  </p:cSld>
  <p:clrMapOvr>
    <a:masterClrMapping/>
  </p:clrMapOvr>
  <p:transition spd="med" advTm="26974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148F8C-873A-42DF-A5FB-7AE127AE42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FPGA support is not natively built into SYCL, but instead relies on vendor supported options</a:t>
            </a:r>
          </a:p>
          <a:p>
            <a:pPr lvl="1"/>
            <a:r>
              <a:rPr lang="en-US" sz="2000" dirty="0"/>
              <a:t>Different compilers (DPC++, triSYCL, ComputeCPP) will have different options</a:t>
            </a:r>
          </a:p>
          <a:p>
            <a:r>
              <a:rPr lang="en-US" sz="2400" dirty="0"/>
              <a:t>Optimal FPGA performance will require you to reference the vendor’s documentation</a:t>
            </a:r>
          </a:p>
          <a:p>
            <a:pPr lvl="1"/>
            <a:r>
              <a:rPr lang="en-US" sz="2000" dirty="0"/>
              <a:t>For DPC++, Intel provides references in the oneAPI documentation</a:t>
            </a:r>
            <a:endParaRPr lang="en-US" sz="2400" dirty="0"/>
          </a:p>
          <a:p>
            <a:r>
              <a:rPr lang="en-US" sz="2400" dirty="0"/>
              <a:t>DPC++ supports dataflow pipes, FPGA emulators, FPGA selectors, and additional tools for timing/spatial analysis</a:t>
            </a:r>
          </a:p>
          <a:p>
            <a:pPr lvl="1"/>
            <a:r>
              <a:rPr lang="en-US" sz="2000" dirty="0"/>
              <a:t>These features are available via Intel extensions provided in the oneAPI toolkit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B5C22-C9E9-4DDD-0A17-C7F34F9CB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SYCL and FPGAs</a:t>
            </a:r>
          </a:p>
        </p:txBody>
      </p:sp>
    </p:spTree>
    <p:extLst>
      <p:ext uri="{BB962C8B-B14F-4D97-AF65-F5344CB8AC3E}">
        <p14:creationId xmlns:p14="http://schemas.microsoft.com/office/powerpoint/2010/main" val="385481893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Kernels on FPGAs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65" b="0" i="0" u="none" strike="noStrike" kern="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627012" y="1052006"/>
            <a:ext cx="8912972" cy="5078791"/>
          </a:xfrm>
        </p:spPr>
        <p:txBody>
          <a:bodyPr/>
          <a:lstStyle/>
          <a:p>
            <a:pPr marL="461962" lvl="1" indent="0">
              <a:buNone/>
            </a:pPr>
            <a:endParaRPr lang="en-US" sz="1600" dirty="0"/>
          </a:p>
          <a:p>
            <a:pPr marL="461962" lvl="1" indent="0">
              <a:buNone/>
            </a:pPr>
            <a:endParaRPr lang="en-US" sz="1600" dirty="0"/>
          </a:p>
          <a:p>
            <a:pPr marL="461962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marL="803275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489755A6-4DCA-EE74-5C4D-F945FD3E88F0}"/>
              </a:ext>
            </a:extLst>
          </p:cNvPr>
          <p:cNvSpPr txBox="1">
            <a:spLocks/>
          </p:cNvSpPr>
          <p:nvPr/>
        </p:nvSpPr>
        <p:spPr>
          <a:xfrm>
            <a:off x="1230772" y="1052006"/>
            <a:ext cx="8912972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marL="457200" indent="-401803" defTabSz="410730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  <a:defRPr sz="2800" b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742950" indent="-280988" defTabSz="410730" eaLnBrk="1" hangingPunct="1">
              <a:spcBef>
                <a:spcPts val="300"/>
              </a:spcBef>
              <a:buSzPct val="50000"/>
              <a:buFont typeface="Wingdings" panose="05000000000000000000" pitchFamily="2" charset="2"/>
              <a:buChar char="q"/>
              <a:defRPr sz="2400" b="0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085850" indent="-282575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427163" indent="-266700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600" b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657350" indent="-230188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400" b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Multiple kernels can run on FPGA</a:t>
            </a:r>
          </a:p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Kernels can run concurrently</a:t>
            </a:r>
          </a:p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Each kernel occupies its own space</a:t>
            </a:r>
          </a:p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803275" marR="0" lvl="2" indent="0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461962" marR="0" lvl="1" indent="0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461962" marR="0" lvl="1" indent="0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55397" marR="0" lvl="0" indent="0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55397" marR="0" lvl="0" indent="0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9A06A2-FB81-0C34-D5C6-54CAC41E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948" y="2752956"/>
            <a:ext cx="5432346" cy="272975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70500283"/>
      </p:ext>
    </p:extLst>
  </p:cSld>
  <p:clrMapOvr>
    <a:masterClrMapping/>
  </p:clrMapOvr>
  <p:transition spd="med" advTm="2978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120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65" b="0" i="0" u="none" strike="noStrike" kern="120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56260" y="1052006"/>
            <a:ext cx="9983724" cy="5078791"/>
          </a:xfrm>
        </p:spPr>
        <p:txBody>
          <a:bodyPr/>
          <a:lstStyle/>
          <a:p>
            <a:r>
              <a:rPr lang="en-US" dirty="0"/>
              <a:t>Pipes:</a:t>
            </a:r>
          </a:p>
          <a:p>
            <a:pPr lvl="1"/>
            <a:r>
              <a:rPr lang="en-US" dirty="0"/>
              <a:t>Pipes are an Intel-supported SYCL extension that adds FIFO implementations to support spatial architectures on FPGAs</a:t>
            </a:r>
          </a:p>
          <a:p>
            <a:pPr lvl="2"/>
            <a:r>
              <a:rPr lang="en-US" sz="2000" dirty="0"/>
              <a:t>Extension is included with the oneAPI base toolkit</a:t>
            </a:r>
          </a:p>
          <a:p>
            <a:pPr lvl="1"/>
            <a:r>
              <a:rPr lang="en-US" dirty="0"/>
              <a:t>Pipes store information in registers on the FPGA, which allows for communication between kernels without using off-chip memory</a:t>
            </a:r>
          </a:p>
          <a:p>
            <a:pPr lvl="1"/>
            <a:r>
              <a:rPr lang="en-US" dirty="0"/>
              <a:t>Important for running multiple kernels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3C12BE01-6303-7351-5783-EA532E451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175" y="0"/>
            <a:ext cx="9415463" cy="866775"/>
          </a:xfrm>
        </p:spPr>
        <p:txBody>
          <a:bodyPr/>
          <a:lstStyle/>
          <a:p>
            <a:r>
              <a:rPr lang="en-US" sz="4000" dirty="0"/>
              <a:t>Multiple Kernels on FPGAs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3EDF5-DDFD-79D2-4FAD-967843712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944" y="3429000"/>
            <a:ext cx="2334638" cy="271091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23735242"/>
      </p:ext>
    </p:extLst>
  </p:cSld>
  <p:clrMapOvr>
    <a:masterClrMapping/>
  </p:clrMapOvr>
  <p:transition spd="med" advTm="2978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120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65" b="0" i="0" u="none" strike="noStrike" kern="120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1941" y="1052006"/>
            <a:ext cx="10258043" cy="5078791"/>
          </a:xfrm>
        </p:spPr>
        <p:txBody>
          <a:bodyPr/>
          <a:lstStyle/>
          <a:p>
            <a:r>
              <a:rPr lang="en-US" sz="3200" dirty="0"/>
              <a:t>Typical development cycle:</a:t>
            </a:r>
          </a:p>
          <a:p>
            <a:pPr lvl="1"/>
            <a:r>
              <a:rPr lang="en-US" sz="2800" dirty="0"/>
              <a:t>Write/edit code</a:t>
            </a:r>
          </a:p>
          <a:p>
            <a:pPr lvl="1"/>
            <a:r>
              <a:rPr lang="en-US" sz="2800" dirty="0"/>
              <a:t>Perform functional validation using an FPGA emulator</a:t>
            </a:r>
          </a:p>
          <a:p>
            <a:pPr lvl="2"/>
            <a:r>
              <a:rPr lang="en-US" sz="2400" dirty="0"/>
              <a:t>Compile time: seconds</a:t>
            </a:r>
          </a:p>
          <a:p>
            <a:pPr lvl="1"/>
            <a:r>
              <a:rPr lang="en-US" sz="2800" dirty="0"/>
              <a:t>Generate static reports for timing and spatial analysis</a:t>
            </a:r>
          </a:p>
          <a:p>
            <a:pPr lvl="2"/>
            <a:r>
              <a:rPr lang="en-US" sz="2400" dirty="0"/>
              <a:t>Compile time: minutes</a:t>
            </a:r>
          </a:p>
          <a:p>
            <a:pPr lvl="1"/>
            <a:r>
              <a:rPr lang="en-US" sz="2800" dirty="0"/>
              <a:t>Perform full hardware compile and generate bitstreams</a:t>
            </a:r>
          </a:p>
          <a:p>
            <a:pPr lvl="2"/>
            <a:r>
              <a:rPr lang="en-US" sz="2400" dirty="0"/>
              <a:t>Compile time: hours</a:t>
            </a:r>
          </a:p>
          <a:p>
            <a:pPr marL="803275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3DC1D03-2D90-71D6-E736-EB0B13F6F49D}"/>
              </a:ext>
            </a:extLst>
          </p:cNvPr>
          <p:cNvCxnSpPr>
            <a:cxnSpLocks/>
          </p:cNvCxnSpPr>
          <p:nvPr/>
        </p:nvCxnSpPr>
        <p:spPr>
          <a:xfrm flipV="1">
            <a:off x="11762430" y="1789176"/>
            <a:ext cx="0" cy="2245067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6F405BC-7331-8CBB-E763-0D6036398A5E}"/>
              </a:ext>
            </a:extLst>
          </p:cNvPr>
          <p:cNvCxnSpPr>
            <a:cxnSpLocks/>
          </p:cNvCxnSpPr>
          <p:nvPr/>
        </p:nvCxnSpPr>
        <p:spPr>
          <a:xfrm flipV="1">
            <a:off x="11162816" y="1789176"/>
            <a:ext cx="0" cy="1397611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8EDA12-6D04-6C85-38EB-968DBE50B0DD}"/>
              </a:ext>
            </a:extLst>
          </p:cNvPr>
          <p:cNvCxnSpPr>
            <a:cxnSpLocks/>
          </p:cNvCxnSpPr>
          <p:nvPr/>
        </p:nvCxnSpPr>
        <p:spPr>
          <a:xfrm flipV="1">
            <a:off x="10564988" y="1789176"/>
            <a:ext cx="0" cy="475599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C2AAED8-C82B-A9EB-335F-BD242B49696A}"/>
              </a:ext>
            </a:extLst>
          </p:cNvPr>
          <p:cNvCxnSpPr>
            <a:cxnSpLocks/>
          </p:cNvCxnSpPr>
          <p:nvPr/>
        </p:nvCxnSpPr>
        <p:spPr>
          <a:xfrm flipH="1">
            <a:off x="3825240" y="1764023"/>
            <a:ext cx="7937190" cy="0"/>
          </a:xfrm>
          <a:prstGeom prst="straightConnector1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  <a:tailEnd type="triangle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8ABFC7-5622-B069-0033-052A7033CFBA}"/>
              </a:ext>
            </a:extLst>
          </p:cNvPr>
          <p:cNvCxnSpPr>
            <a:cxnSpLocks/>
          </p:cNvCxnSpPr>
          <p:nvPr/>
        </p:nvCxnSpPr>
        <p:spPr>
          <a:xfrm>
            <a:off x="9946679" y="2251166"/>
            <a:ext cx="637359" cy="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4FD3DB-F1F8-A24C-8EDF-B1016092F527}"/>
              </a:ext>
            </a:extLst>
          </p:cNvPr>
          <p:cNvCxnSpPr>
            <a:cxnSpLocks/>
          </p:cNvCxnSpPr>
          <p:nvPr/>
        </p:nvCxnSpPr>
        <p:spPr>
          <a:xfrm>
            <a:off x="9918192" y="3173458"/>
            <a:ext cx="1263396" cy="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122CAD5-A9A4-05DF-0AB1-F7D3B678694C}"/>
              </a:ext>
            </a:extLst>
          </p:cNvPr>
          <p:cNvCxnSpPr>
            <a:cxnSpLocks/>
          </p:cNvCxnSpPr>
          <p:nvPr/>
        </p:nvCxnSpPr>
        <p:spPr>
          <a:xfrm>
            <a:off x="10191206" y="4034243"/>
            <a:ext cx="1590274" cy="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itle 2">
            <a:extLst>
              <a:ext uri="{FF2B5EF4-FFF2-40B4-BE49-F238E27FC236}">
                <a16:creationId xmlns:a16="http://schemas.microsoft.com/office/drawing/2014/main" id="{3C12BE01-6303-7351-5783-EA532E451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175" y="0"/>
            <a:ext cx="9415463" cy="866775"/>
          </a:xfrm>
        </p:spPr>
        <p:txBody>
          <a:bodyPr/>
          <a:lstStyle/>
          <a:p>
            <a:r>
              <a:rPr lang="en-US" sz="4000" dirty="0"/>
              <a:t>Developing for FPGAs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7047054"/>
      </p:ext>
    </p:extLst>
  </p:cSld>
  <p:clrMapOvr>
    <a:masterClrMapping/>
  </p:clrMapOvr>
  <p:transition spd="med" advTm="2978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What is DPC++?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>
              <a:defRPr/>
            </a:pPr>
            <a:fld id="{D3046D45-FC88-4EF3-BBF3-C3E9EDC4F79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627012" y="1052006"/>
            <a:ext cx="8912972" cy="5078791"/>
          </a:xfrm>
        </p:spPr>
        <p:txBody>
          <a:bodyPr/>
          <a:lstStyle/>
          <a:p>
            <a:r>
              <a:rPr lang="en-US" dirty="0"/>
              <a:t>Data Parallel C++</a:t>
            </a:r>
          </a:p>
          <a:p>
            <a:pPr lvl="1"/>
            <a:r>
              <a:rPr lang="en-US" sz="2000" dirty="0"/>
              <a:t>Extends the SYCL framework</a:t>
            </a:r>
          </a:p>
          <a:p>
            <a:pPr lvl="2"/>
            <a:r>
              <a:rPr lang="en-US" sz="1600" dirty="0"/>
              <a:t>The programming language used to write SYCL programs</a:t>
            </a:r>
          </a:p>
          <a:p>
            <a:pPr lvl="2"/>
            <a:r>
              <a:rPr lang="en-US" sz="1600" dirty="0"/>
              <a:t>Open source</a:t>
            </a:r>
          </a:p>
          <a:p>
            <a:pPr lvl="2"/>
            <a:r>
              <a:rPr lang="en-US" sz="1600" dirty="0"/>
              <a:t>Aims to become a core SYCL extension</a:t>
            </a:r>
            <a:endParaRPr lang="en-US" dirty="0"/>
          </a:p>
          <a:p>
            <a:pPr lvl="1"/>
            <a:r>
              <a:rPr lang="en-GB" sz="2000" dirty="0"/>
              <a:t>Incorporates SYCL standard for data parallelism and heterogeneous programming</a:t>
            </a:r>
            <a:endParaRPr lang="en-US" sz="2000" dirty="0"/>
          </a:p>
          <a:p>
            <a:pPr lvl="2"/>
            <a:r>
              <a:rPr lang="en-US" sz="1600" dirty="0"/>
              <a:t>Very similar to C++ but with extra functionality for data parallelism</a:t>
            </a:r>
          </a:p>
          <a:p>
            <a:pPr lvl="1"/>
            <a:r>
              <a:rPr lang="en-US" sz="2000" dirty="0"/>
              <a:t>Offloads computation from host computer to accelerator</a:t>
            </a:r>
          </a:p>
          <a:p>
            <a:pPr lvl="2"/>
            <a:r>
              <a:rPr lang="en-US" sz="1600" dirty="0"/>
              <a:t>Programmer specifies which code to offload to which accelerator in code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071599"/>
      </p:ext>
    </p:extLst>
  </p:cSld>
  <p:clrMapOvr>
    <a:masterClrMapping/>
  </p:clrMapOvr>
  <p:transition spd="med" advTm="2978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120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65" b="0" i="0" u="none" strike="noStrike" kern="120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1941" y="1052006"/>
            <a:ext cx="10258043" cy="5078791"/>
          </a:xfrm>
        </p:spPr>
        <p:txBody>
          <a:bodyPr/>
          <a:lstStyle/>
          <a:p>
            <a:pPr marL="803275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sp>
        <p:nvSpPr>
          <p:cNvPr id="24" name="Title 2">
            <a:extLst>
              <a:ext uri="{FF2B5EF4-FFF2-40B4-BE49-F238E27FC236}">
                <a16:creationId xmlns:a16="http://schemas.microsoft.com/office/drawing/2014/main" id="{3C12BE01-6303-7351-5783-EA532E451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7175" y="0"/>
            <a:ext cx="9415463" cy="866775"/>
          </a:xfrm>
        </p:spPr>
        <p:txBody>
          <a:bodyPr/>
          <a:lstStyle/>
          <a:p>
            <a:r>
              <a:rPr lang="en-US" sz="4000" dirty="0"/>
              <a:t>Early Image FPGA Report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F5A63E3-E428-1AF3-4AB9-B74E4186D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255" y="1406965"/>
            <a:ext cx="7744531" cy="3836244"/>
          </a:xfrm>
          <a:prstGeom prst="rect">
            <a:avLst/>
          </a:prstGeom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F09DDB08-65D1-CB46-83F3-89B00F329B65}"/>
              </a:ext>
            </a:extLst>
          </p:cNvPr>
          <p:cNvSpPr txBox="1">
            <a:spLocks/>
          </p:cNvSpPr>
          <p:nvPr/>
        </p:nvSpPr>
        <p:spPr>
          <a:xfrm>
            <a:off x="434342" y="1204406"/>
            <a:ext cx="3310808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marL="457200" indent="-401803" defTabSz="410730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  <a:defRPr sz="2800" b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742950" indent="-280988" defTabSz="410730" eaLnBrk="1" hangingPunct="1">
              <a:spcBef>
                <a:spcPts val="300"/>
              </a:spcBef>
              <a:buSzPct val="50000"/>
              <a:buFont typeface="Wingdings" panose="05000000000000000000" pitchFamily="2" charset="2"/>
              <a:buChar char="q"/>
              <a:defRPr sz="2400" b="0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085850" indent="-282575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427163" indent="-266700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600" b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657350" indent="-230188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400" b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803275" lvl="2" indent="0">
              <a:buFont typeface="Wingdings" panose="05000000000000000000" pitchFamily="2" charset="2"/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Font typeface="Wingdings" panose="05000000000000000000" pitchFamily="2" charset="2"/>
              <a:buNone/>
            </a:pPr>
            <a:endParaRPr lang="en-US" sz="2000" dirty="0"/>
          </a:p>
          <a:p>
            <a:pPr marL="55397" indent="0">
              <a:buFont typeface="Wingdings" panose="05000000000000000000" pitchFamily="2" charset="2"/>
              <a:buNone/>
            </a:pPr>
            <a:endParaRPr lang="en-US" sz="2000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1037501-7DE9-4AC8-ED96-E59AD86F9061}"/>
              </a:ext>
            </a:extLst>
          </p:cNvPr>
          <p:cNvSpPr txBox="1">
            <a:spLocks/>
          </p:cNvSpPr>
          <p:nvPr/>
        </p:nvSpPr>
        <p:spPr>
          <a:xfrm>
            <a:off x="103602" y="1354982"/>
            <a:ext cx="3972288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>
            <a:lvl1pPr marL="457200" indent="-401803" defTabSz="410730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  <a:defRPr sz="2800" b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742950" indent="-280988" defTabSz="410730" eaLnBrk="1" hangingPunct="1">
              <a:spcBef>
                <a:spcPts val="300"/>
              </a:spcBef>
              <a:buSzPct val="50000"/>
              <a:buFont typeface="Wingdings" panose="05000000000000000000" pitchFamily="2" charset="2"/>
              <a:buChar char="q"/>
              <a:defRPr sz="2400" b="0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085850" indent="-282575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427163" indent="-266700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600" b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657350" indent="-230188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400" b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r>
              <a:rPr lang="en-US" sz="3200" dirty="0"/>
              <a:t>Provides estimated resource usage</a:t>
            </a:r>
          </a:p>
          <a:p>
            <a:r>
              <a:rPr lang="en-US" sz="3200" dirty="0"/>
              <a:t>Can see visualization of generated structures </a:t>
            </a:r>
          </a:p>
          <a:p>
            <a:r>
              <a:rPr lang="en-US" sz="3200" dirty="0"/>
              <a:t>Identifies bottlenecks</a:t>
            </a:r>
          </a:p>
          <a:p>
            <a:endParaRPr lang="en-US" dirty="0"/>
          </a:p>
          <a:p>
            <a:pPr marL="55397" indent="0">
              <a:buFont typeface="Wingdings" panose="05000000000000000000" pitchFamily="2" charset="2"/>
              <a:buNone/>
            </a:pPr>
            <a:endParaRPr lang="en-US" sz="2000" dirty="0"/>
          </a:p>
          <a:p>
            <a:pPr marL="55397" indent="0">
              <a:buFont typeface="Wingdings" panose="05000000000000000000" pitchFamily="2" charset="2"/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2559303"/>
      </p:ext>
    </p:extLst>
  </p:cSld>
  <p:clrMapOvr>
    <a:masterClrMapping/>
  </p:clrMapOvr>
  <p:transition spd="med" advTm="2978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Why use SYCL?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>
              <a:defRPr/>
            </a:pPr>
            <a:fld id="{D3046D45-FC88-4EF3-BBF3-C3E9EDC4F7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627012" y="1052006"/>
            <a:ext cx="8912972" cy="5078791"/>
          </a:xfrm>
        </p:spPr>
        <p:txBody>
          <a:bodyPr/>
          <a:lstStyle/>
          <a:p>
            <a:r>
              <a:rPr lang="en-US" sz="1800" dirty="0"/>
              <a:t>Many different devices are used for workload acceleration</a:t>
            </a:r>
          </a:p>
          <a:p>
            <a:pPr lvl="1"/>
            <a:r>
              <a:rPr lang="en-US" sz="1600" dirty="0"/>
              <a:t>CPUs</a:t>
            </a:r>
          </a:p>
          <a:p>
            <a:pPr lvl="1"/>
            <a:r>
              <a:rPr lang="en-US" sz="1600" dirty="0"/>
              <a:t>GPUs</a:t>
            </a:r>
          </a:p>
          <a:p>
            <a:pPr lvl="1"/>
            <a:r>
              <a:rPr lang="en-US" sz="1600" dirty="0"/>
              <a:t>FPGAs</a:t>
            </a:r>
          </a:p>
          <a:p>
            <a:r>
              <a:rPr lang="en-US" sz="1800" dirty="0"/>
              <a:t>Writing custom-tailored code for accelerators is not flexible or distributable</a:t>
            </a:r>
          </a:p>
          <a:p>
            <a:pPr lvl="1"/>
            <a:r>
              <a:rPr lang="en-US" sz="1600" dirty="0"/>
              <a:t>Code cannot be shared or re-used with other devices</a:t>
            </a:r>
          </a:p>
          <a:p>
            <a:pPr lvl="1"/>
            <a:r>
              <a:rPr lang="en-US" sz="1600" dirty="0"/>
              <a:t>Code may need to be entirely re-written if changing devices</a:t>
            </a:r>
          </a:p>
          <a:p>
            <a:r>
              <a:rPr lang="en-US" sz="1800" dirty="0"/>
              <a:t>SYCL allows for one higher-level code base to be run on a variety of devices</a:t>
            </a:r>
          </a:p>
          <a:p>
            <a:pPr lvl="1"/>
            <a:r>
              <a:rPr lang="en-US" sz="1600" dirty="0"/>
              <a:t>The same code can be re-used on different devices</a:t>
            </a:r>
          </a:p>
          <a:p>
            <a:pPr lvl="1"/>
            <a:r>
              <a:rPr lang="en-US" sz="1600" dirty="0"/>
              <a:t>Code can be more easily tweaked for different applications</a:t>
            </a:r>
          </a:p>
          <a:p>
            <a:r>
              <a:rPr lang="en-US" sz="1800" dirty="0"/>
              <a:t>Libraries contain pre-written code custom-made for each architecture</a:t>
            </a:r>
          </a:p>
          <a:p>
            <a:pPr lvl="1"/>
            <a:r>
              <a:rPr lang="en-US" sz="1600" dirty="0"/>
              <a:t>Every high-level function call is optimized for each supported device</a:t>
            </a:r>
          </a:p>
          <a:p>
            <a:pPr lvl="1"/>
            <a:r>
              <a:rPr lang="en-US" sz="1600" dirty="0"/>
              <a:t>Performance theoretically equivalent to writing lower-level code manually</a:t>
            </a:r>
          </a:p>
          <a:p>
            <a:pPr lvl="1"/>
            <a:r>
              <a:rPr lang="en-US" sz="1600" dirty="0"/>
              <a:t>Much faster to write than lower-level code, especially RTL</a:t>
            </a:r>
          </a:p>
          <a:p>
            <a:pPr marL="461962" lvl="1" indent="0">
              <a:buNone/>
            </a:pPr>
            <a:endParaRPr lang="en-US" sz="1600" dirty="0"/>
          </a:p>
          <a:p>
            <a:pPr marL="461962" lvl="1" indent="0">
              <a:buNone/>
            </a:pPr>
            <a:endParaRPr lang="en-US" sz="1600" dirty="0"/>
          </a:p>
          <a:p>
            <a:pPr marL="461962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marL="803275" lvl="2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0307756"/>
      </p:ext>
    </p:extLst>
  </p:cSld>
  <p:clrMapOvr>
    <a:masterClrMapping/>
  </p:clrMapOvr>
  <p:transition spd="med" advTm="2978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7012" y="0"/>
            <a:ext cx="7306477" cy="866180"/>
          </a:xfrm>
        </p:spPr>
        <p:txBody>
          <a:bodyPr/>
          <a:lstStyle/>
          <a:p>
            <a:r>
              <a:rPr lang="en-US" sz="4000" dirty="0"/>
              <a:t>Framework for SYCL/DPC++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51121" y="6510169"/>
            <a:ext cx="89768" cy="194669"/>
          </a:xfrm>
        </p:spPr>
        <p:txBody>
          <a:bodyPr/>
          <a:lstStyle/>
          <a:p>
            <a:pPr marL="0" marR="0" lvl="0" indent="0" algn="ctr" defTabSz="41073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046D45-FC88-4EF3-BBF3-C3E9EDC4F79A}" type="slidenum">
              <a:rPr kumimoji="0" lang="en-US" sz="1265" b="0" i="0" u="none" strike="noStrike" kern="0" cap="none" spc="0" normalizeH="0" baseline="0" noProof="0" smtClean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Gill Sans"/>
                <a:sym typeface="Gill Sans"/>
              </a:rPr>
              <a:pPr marL="0" marR="0" lvl="0" indent="0" algn="ctr" defTabSz="4107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65" b="0" i="0" u="none" strike="noStrike" kern="0" cap="none" spc="0" normalizeH="0" baseline="0" noProof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Gill Sans"/>
              <a:sym typeface="Gill San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627012" y="1052006"/>
            <a:ext cx="8912972" cy="5078791"/>
          </a:xfrm>
        </p:spPr>
        <p:txBody>
          <a:bodyPr/>
          <a:lstStyle/>
          <a:p>
            <a:pPr marL="55397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55397" indent="0">
              <a:buNone/>
            </a:pPr>
            <a:endParaRPr lang="en-US" sz="2000" dirty="0"/>
          </a:p>
          <a:p>
            <a:pPr marL="55397" indent="0">
              <a:buNone/>
            </a:pPr>
            <a:endParaRPr lang="en-US" sz="2000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ABFDF0B-3F2A-9A0B-06B5-203C948ADC29}"/>
              </a:ext>
            </a:extLst>
          </p:cNvPr>
          <p:cNvSpPr txBox="1">
            <a:spLocks/>
          </p:cNvSpPr>
          <p:nvPr/>
        </p:nvSpPr>
        <p:spPr>
          <a:xfrm>
            <a:off x="1230772" y="1052006"/>
            <a:ext cx="8912972" cy="5078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marL="457200" indent="-401803" defTabSz="410730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  <a:defRPr sz="2800" b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1pPr>
            <a:lvl2pPr marL="742950" indent="-280988" defTabSz="410730" eaLnBrk="1" hangingPunct="1">
              <a:spcBef>
                <a:spcPts val="300"/>
              </a:spcBef>
              <a:buSzPct val="50000"/>
              <a:buFont typeface="Wingdings" panose="05000000000000000000" pitchFamily="2" charset="2"/>
              <a:buChar char="q"/>
              <a:defRPr sz="2400" b="0">
                <a:solidFill>
                  <a:srgbClr val="191E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2pPr>
            <a:lvl3pPr marL="1085850" indent="-282575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800" b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3pPr>
            <a:lvl4pPr marL="1427163" indent="-266700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600" b="0">
                <a:solidFill>
                  <a:srgbClr val="7030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4pPr>
            <a:lvl5pPr marL="1657350" indent="-230188" defTabSz="410730" eaLnBrk="1" hangingPunct="1">
              <a:spcBef>
                <a:spcPts val="300"/>
              </a:spcBef>
              <a:buSzPct val="100000"/>
              <a:buFont typeface="Wingdings" panose="05000000000000000000" pitchFamily="2" charset="2"/>
              <a:buChar char="§"/>
              <a:defRPr sz="1400" b="0">
                <a:solidFill>
                  <a:srgbClr val="00B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Gill Sans Light"/>
              </a:defRPr>
            </a:lvl5pPr>
            <a:lvl6pPr marL="2125086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6pPr>
            <a:lvl7pPr marL="237509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7pPr>
            <a:lvl8pPr marL="2625104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8pPr>
            <a:lvl9pPr marL="2875113" indent="-401803" defTabSz="410730" eaLnBrk="1" hangingPunct="1">
              <a:spcBef>
                <a:spcPts val="1687"/>
              </a:spcBef>
              <a:buSzPct val="171000"/>
              <a:buChar char="•"/>
              <a:defRPr sz="2953">
                <a:latin typeface="+mn-lt"/>
                <a:ea typeface="+mn-ea"/>
                <a:cs typeface="+mn-cs"/>
                <a:sym typeface="Gill Sans Light"/>
              </a:defRPr>
            </a:lvl9pPr>
          </a:lstStyle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Single Source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Both host code and device code exist in the same file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Application Code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Setting up devices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Managing queues for different tasks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Allocating data for devices</a:t>
            </a:r>
          </a:p>
          <a:p>
            <a:pPr marL="457200" marR="0" lvl="0" indent="-401803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Kernel Code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Any code that runs on the target devices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Typically expressed as a lambda function</a:t>
            </a:r>
          </a:p>
          <a:p>
            <a:pPr marL="742950" marR="0" lvl="1" indent="-280988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191EA2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Certain restrictions</a:t>
            </a:r>
          </a:p>
          <a:p>
            <a:pPr marL="1085850" marR="0" lvl="2" indent="-282575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Dynamic memory allocation</a:t>
            </a:r>
          </a:p>
          <a:p>
            <a:pPr marL="1085850" marR="0" lvl="2" indent="-282575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Static variables</a:t>
            </a:r>
          </a:p>
          <a:p>
            <a:pPr marL="1085850" marR="0" lvl="2" indent="-282575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Function pointers</a:t>
            </a:r>
          </a:p>
          <a:p>
            <a:pPr marL="1085850" marR="0" lvl="2" indent="-282575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 Light"/>
              </a:rPr>
              <a:t>Etc.</a:t>
            </a:r>
          </a:p>
          <a:p>
            <a:pPr marL="1085850" marR="0" lvl="2" indent="-282575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461962" marR="0" lvl="1" indent="0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461962" marR="0" lvl="1" indent="0" defTabSz="41073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Pct val="50000"/>
              <a:buFont typeface="Wingdings" panose="05000000000000000000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91EA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55397" marR="0" lvl="0" indent="0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  <a:p>
            <a:pPr marL="55397" marR="0" lvl="0" indent="0" defTabSz="41073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 Ligh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152238"/>
      </p:ext>
    </p:extLst>
  </p:cSld>
  <p:clrMapOvr>
    <a:masterClrMapping/>
  </p:clrMapOvr>
  <p:transition spd="med" advTm="2978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A91BAA-AE1C-4B57-74D8-76174A2532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Default selector chooses most capable device at runtime</a:t>
            </a:r>
          </a:p>
          <a:p>
            <a:r>
              <a:rPr lang="en-US" sz="2400" dirty="0"/>
              <a:t>Device selector classes exist to choose from specific class of device</a:t>
            </a:r>
          </a:p>
          <a:p>
            <a:pPr lvl="1"/>
            <a:r>
              <a:rPr lang="en-US" sz="2000" dirty="0" err="1"/>
              <a:t>gpu_selector</a:t>
            </a:r>
            <a:endParaRPr lang="en-US" sz="2000" dirty="0"/>
          </a:p>
          <a:p>
            <a:pPr lvl="1"/>
            <a:r>
              <a:rPr lang="en-US" sz="2000" dirty="0" err="1"/>
              <a:t>cpu_selector</a:t>
            </a:r>
            <a:endParaRPr lang="en-US" sz="2000" dirty="0"/>
          </a:p>
          <a:p>
            <a:pPr lvl="1"/>
            <a:r>
              <a:rPr lang="en-US" sz="2000" dirty="0" err="1"/>
              <a:t>accelerator_selector</a:t>
            </a:r>
            <a:endParaRPr lang="en-US" sz="2000" dirty="0"/>
          </a:p>
          <a:p>
            <a:pPr lvl="1"/>
            <a:r>
              <a:rPr lang="en-US" sz="2000" dirty="0" err="1"/>
              <a:t>fpga_selector</a:t>
            </a:r>
            <a:r>
              <a:rPr lang="en-US" sz="2000" dirty="0"/>
              <a:t> exists via intel extension</a:t>
            </a:r>
          </a:p>
          <a:p>
            <a:pPr lvl="1"/>
            <a:r>
              <a:rPr lang="en-US" sz="2000" dirty="0"/>
              <a:t>Useful for quick development, but typically want specific device for a task</a:t>
            </a:r>
          </a:p>
          <a:p>
            <a:r>
              <a:rPr lang="en-US" sz="2400" dirty="0"/>
              <a:t>Custom selectors created by extending </a:t>
            </a:r>
            <a:r>
              <a:rPr lang="en-US" sz="2400" dirty="0" err="1"/>
              <a:t>device_selector</a:t>
            </a:r>
            <a:r>
              <a:rPr lang="en-US" sz="2400" dirty="0"/>
              <a:t> base class</a:t>
            </a:r>
            <a:endParaRPr lang="en-GB" sz="20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pPr marL="684047" lvl="2" indent="0">
              <a:buNone/>
            </a:pP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virtual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>
                <a:solidFill>
                  <a:schemeClr val="accent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int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operator()(</a:t>
            </a:r>
            <a:r>
              <a:rPr lang="en-GB" sz="2000" dirty="0" err="1">
                <a:solidFill>
                  <a:schemeClr val="accent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device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&amp;</a:t>
            </a:r>
            <a:r>
              <a:rPr lang="en-GB" sz="2000" dirty="0">
                <a:solidFill>
                  <a:srgbClr val="00008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dev</a:t>
            </a: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 err="1">
                <a:solidFill>
                  <a:schemeClr val="accent1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const</a:t>
            </a:r>
            <a:r>
              <a:rPr lang="en-GB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{</a:t>
            </a:r>
          </a:p>
          <a:p>
            <a:pPr marL="684047" lvl="2" indent="0">
              <a:buNone/>
            </a:pP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		</a:t>
            </a:r>
            <a:r>
              <a:rPr lang="en-US" sz="2000" dirty="0">
                <a:solidFill>
                  <a:schemeClr val="accent2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/* Device selection logic */</a:t>
            </a:r>
          </a:p>
          <a:p>
            <a:pPr marL="684047" lvl="2" indent="0">
              <a:buNone/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}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199DC5-494D-B309-311C-2E71E93F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Device Selection</a:t>
            </a:r>
          </a:p>
        </p:txBody>
      </p:sp>
    </p:spTree>
    <p:extLst>
      <p:ext uri="{BB962C8B-B14F-4D97-AF65-F5344CB8AC3E}">
        <p14:creationId xmlns:p14="http://schemas.microsoft.com/office/powerpoint/2010/main" val="268249168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F92F08-23B2-CF92-23C8-BA44DE075F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operator() is key to device selection</a:t>
            </a:r>
          </a:p>
          <a:p>
            <a:pPr lvl="1"/>
            <a:r>
              <a:rPr lang="en-US" dirty="0"/>
              <a:t>Runs on each available device</a:t>
            </a:r>
          </a:p>
          <a:p>
            <a:pPr lvl="1"/>
            <a:r>
              <a:rPr lang="en-US" dirty="0"/>
              <a:t>Returns an integer score for each device</a:t>
            </a:r>
          </a:p>
          <a:p>
            <a:pPr lvl="2"/>
            <a:r>
              <a:rPr lang="en-US" dirty="0"/>
              <a:t>Device which returns highest score is selected</a:t>
            </a:r>
          </a:p>
          <a:p>
            <a:pPr lvl="2"/>
            <a:r>
              <a:rPr lang="en-US" dirty="0"/>
              <a:t>Devices which return negative scores will never be selected</a:t>
            </a:r>
          </a:p>
          <a:p>
            <a:r>
              <a:rPr lang="en-US" dirty="0"/>
              <a:t>User is free to define any logic for scoring</a:t>
            </a:r>
          </a:p>
          <a:p>
            <a:pPr lvl="1"/>
            <a:r>
              <a:rPr lang="en-US" dirty="0"/>
              <a:t>Allows for arbitrarily complex device selection logic</a:t>
            </a:r>
          </a:p>
          <a:p>
            <a:pPr lvl="1"/>
            <a:r>
              <a:rPr lang="en-US" dirty="0"/>
              <a:t>In simple cases, selecting based on device name or vendor is sufficient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41B62B-C379-7ADA-E458-B4786D2E8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Custom Device Selection</a:t>
            </a:r>
          </a:p>
        </p:txBody>
      </p:sp>
    </p:spTree>
    <p:extLst>
      <p:ext uri="{BB962C8B-B14F-4D97-AF65-F5344CB8AC3E}">
        <p14:creationId xmlns:p14="http://schemas.microsoft.com/office/powerpoint/2010/main" val="1624770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125CE29-810F-B059-3558-301534123D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55397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class</a:t>
            </a:r>
            <a:r>
              <a:rPr lang="en-US" sz="2000" dirty="0"/>
              <a:t> </a:t>
            </a:r>
            <a:r>
              <a:rPr lang="en-US" sz="2000" dirty="0" err="1"/>
              <a:t>my_selector</a:t>
            </a:r>
            <a:r>
              <a:rPr lang="en-US" sz="2000" dirty="0"/>
              <a:t> : public </a:t>
            </a:r>
            <a:r>
              <a:rPr lang="en-US" sz="2000" dirty="0" err="1"/>
              <a:t>device_selector</a:t>
            </a:r>
            <a:r>
              <a:rPr lang="en-US" sz="2000" dirty="0"/>
              <a:t> {</a:t>
            </a:r>
          </a:p>
          <a:p>
            <a:pPr marL="55397" indent="0">
              <a:buNone/>
            </a:pPr>
            <a:r>
              <a:rPr lang="en-US" sz="2000" dirty="0"/>
              <a:t>	public:</a:t>
            </a:r>
          </a:p>
          <a:p>
            <a:pPr marL="55397" indent="0">
              <a:buNone/>
            </a:pPr>
            <a:r>
              <a:rPr lang="en-US" sz="2000" dirty="0"/>
              <a:t>	</a:t>
            </a:r>
            <a:r>
              <a:rPr lang="en-US" sz="2000" dirty="0">
                <a:solidFill>
                  <a:schemeClr val="accent1"/>
                </a:solidFill>
              </a:rPr>
              <a:t>int</a:t>
            </a:r>
            <a:r>
              <a:rPr lang="en-US" sz="2000" dirty="0"/>
              <a:t> operator()(</a:t>
            </a:r>
            <a:r>
              <a:rPr lang="en-US" sz="2000" dirty="0">
                <a:solidFill>
                  <a:schemeClr val="accent1"/>
                </a:solidFill>
              </a:rPr>
              <a:t>const</a:t>
            </a:r>
            <a:r>
              <a:rPr lang="en-US" sz="2000" dirty="0"/>
              <a:t> device &amp;dev) </a:t>
            </a:r>
            <a:r>
              <a:rPr lang="en-US" sz="2000" dirty="0">
                <a:solidFill>
                  <a:schemeClr val="accent1"/>
                </a:solidFill>
              </a:rPr>
              <a:t>const</a:t>
            </a:r>
            <a:r>
              <a:rPr lang="en-US" sz="2000" dirty="0"/>
              <a:t> override {</a:t>
            </a:r>
          </a:p>
          <a:p>
            <a:pPr marL="55397" indent="0">
              <a:buNone/>
            </a:pPr>
            <a:r>
              <a:rPr lang="en-US" sz="2000" dirty="0"/>
              <a:t>		</a:t>
            </a:r>
            <a:r>
              <a:rPr lang="en-US" sz="2000" dirty="0">
                <a:solidFill>
                  <a:schemeClr val="accent1"/>
                </a:solidFill>
              </a:rPr>
              <a:t>if</a:t>
            </a:r>
            <a:r>
              <a:rPr lang="en-US" sz="2000" dirty="0"/>
              <a:t> (</a:t>
            </a:r>
          </a:p>
          <a:p>
            <a:pPr marL="55397" indent="0">
              <a:buNone/>
            </a:pPr>
            <a:r>
              <a:rPr lang="en-US" sz="2000" dirty="0"/>
              <a:t>		</a:t>
            </a:r>
            <a:r>
              <a:rPr lang="en-US" sz="2000" dirty="0" err="1"/>
              <a:t>dev.get_info</a:t>
            </a:r>
            <a:r>
              <a:rPr lang="en-US" sz="2000" dirty="0"/>
              <a:t>&lt;info::device::name&gt;().find("</a:t>
            </a:r>
            <a:r>
              <a:rPr lang="en-US" sz="2000" dirty="0" err="1"/>
              <a:t>Arria</a:t>
            </a:r>
            <a:r>
              <a:rPr lang="en-US" sz="2000" dirty="0"/>
              <a:t>") != std::string::</a:t>
            </a:r>
            <a:r>
              <a:rPr lang="en-US" sz="2000" dirty="0" err="1"/>
              <a:t>npos</a:t>
            </a:r>
            <a:r>
              <a:rPr lang="en-US" sz="2000" dirty="0"/>
              <a:t> &amp;&amp;</a:t>
            </a:r>
          </a:p>
          <a:p>
            <a:pPr marL="55397" indent="0">
              <a:buNone/>
            </a:pPr>
            <a:r>
              <a:rPr lang="en-US" sz="2000" dirty="0"/>
              <a:t>		</a:t>
            </a:r>
            <a:r>
              <a:rPr lang="en-US" sz="2000" dirty="0" err="1"/>
              <a:t>dev.get_info</a:t>
            </a:r>
            <a:r>
              <a:rPr lang="en-US" sz="2000" dirty="0"/>
              <a:t>&lt;info::device::vendor&gt;().find("Intel") != std::string::</a:t>
            </a:r>
            <a:r>
              <a:rPr lang="en-US" sz="2000" dirty="0" err="1"/>
              <a:t>npos</a:t>
            </a:r>
            <a:r>
              <a:rPr lang="en-US" sz="2000" dirty="0"/>
              <a:t>) {</a:t>
            </a:r>
          </a:p>
          <a:p>
            <a:pPr marL="55397" indent="0">
              <a:buNone/>
            </a:pPr>
            <a:r>
              <a:rPr lang="en-US" sz="2000" dirty="0"/>
              <a:t>			</a:t>
            </a:r>
            <a:r>
              <a:rPr lang="en-US" sz="2000" dirty="0">
                <a:solidFill>
                  <a:schemeClr val="accent1"/>
                </a:solidFill>
              </a:rPr>
              <a:t>return</a:t>
            </a:r>
            <a:r>
              <a:rPr lang="en-US" sz="2000" dirty="0"/>
              <a:t> 1;</a:t>
            </a:r>
          </a:p>
          <a:p>
            <a:pPr marL="55397" indent="0">
              <a:buNone/>
            </a:pPr>
            <a:r>
              <a:rPr lang="en-US" sz="2000" dirty="0"/>
              <a:t>		}</a:t>
            </a:r>
          </a:p>
          <a:p>
            <a:pPr marL="55397" indent="0">
              <a:buNone/>
            </a:pPr>
            <a:r>
              <a:rPr lang="en-US" sz="2000" dirty="0"/>
              <a:t>		</a:t>
            </a:r>
            <a:r>
              <a:rPr lang="en-US" sz="2000" dirty="0">
                <a:solidFill>
                  <a:schemeClr val="accent1"/>
                </a:solidFill>
              </a:rPr>
              <a:t>return</a:t>
            </a:r>
            <a:r>
              <a:rPr lang="en-US" sz="2000" dirty="0"/>
              <a:t> -1;</a:t>
            </a:r>
          </a:p>
          <a:p>
            <a:pPr marL="55397" indent="0">
              <a:buNone/>
            </a:pPr>
            <a:r>
              <a:rPr lang="en-US" sz="2000" dirty="0"/>
              <a:t>	}</a:t>
            </a:r>
          </a:p>
          <a:p>
            <a:pPr marL="55397" indent="0">
              <a:buNone/>
            </a:pPr>
            <a:r>
              <a:rPr lang="en-US" sz="2000" dirty="0"/>
              <a:t>};</a:t>
            </a:r>
          </a:p>
          <a:p>
            <a:pPr marL="55397" indent="0">
              <a:buNone/>
            </a:pPr>
            <a:endParaRPr lang="en-US" sz="2000" i="1" dirty="0"/>
          </a:p>
          <a:p>
            <a:pPr marL="55397" indent="0">
              <a:buNone/>
            </a:pPr>
            <a:r>
              <a:rPr lang="en-US" sz="2000" i="1" dirty="0"/>
              <a:t>Source: Data Parallel C++, James Reinders et al. pg. 46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AB9D38-4349-2077-9ED8-B67A9FB7C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Custom Device Selection Example</a:t>
            </a:r>
          </a:p>
        </p:txBody>
      </p:sp>
    </p:spTree>
    <p:extLst>
      <p:ext uri="{BB962C8B-B14F-4D97-AF65-F5344CB8AC3E}">
        <p14:creationId xmlns:p14="http://schemas.microsoft.com/office/powerpoint/2010/main" val="48422493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B148F8C-873A-42DF-A5FB-7AE127AE42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Abstractions used for submitting work to a device</a:t>
            </a:r>
          </a:p>
          <a:p>
            <a:pPr lvl="1"/>
            <a:r>
              <a:rPr lang="en-US" sz="2000" dirty="0"/>
              <a:t>Bound to a single device upon creation</a:t>
            </a:r>
          </a:p>
          <a:p>
            <a:pPr lvl="1"/>
            <a:r>
              <a:rPr lang="en-US" sz="2000" dirty="0"/>
              <a:t>Device is selected via </a:t>
            </a:r>
            <a:r>
              <a:rPr lang="en-US" sz="2000" dirty="0" err="1"/>
              <a:t>device_selector</a:t>
            </a:r>
            <a:r>
              <a:rPr lang="en-US" sz="2000" dirty="0"/>
              <a:t> class</a:t>
            </a:r>
          </a:p>
          <a:p>
            <a:pPr lvl="1"/>
            <a:r>
              <a:rPr lang="en-US" sz="2000" dirty="0"/>
              <a:t>Can allow selector to select from a class of devices or write custom selector</a:t>
            </a:r>
          </a:p>
          <a:p>
            <a:r>
              <a:rPr lang="en-US" sz="2400" dirty="0"/>
              <a:t>Tasks submitted to queue are offloaded to device when conditions are met</a:t>
            </a:r>
          </a:p>
          <a:p>
            <a:pPr lvl="1"/>
            <a:r>
              <a:rPr lang="en-GB" sz="2000" dirty="0"/>
              <a:t>Host continues execution of the program after submission to the queue</a:t>
            </a:r>
          </a:p>
          <a:p>
            <a:r>
              <a:rPr lang="en-GB" sz="2400" dirty="0"/>
              <a:t>Task execution can be in-order or out-of-order</a:t>
            </a:r>
          </a:p>
          <a:p>
            <a:pPr lvl="1"/>
            <a:r>
              <a:rPr lang="en-GB" sz="2000" dirty="0"/>
              <a:t>Out-of-order by default, execution order determined by runtime</a:t>
            </a:r>
          </a:p>
          <a:p>
            <a:pPr lvl="1"/>
            <a:r>
              <a:rPr lang="en-US" sz="2000" dirty="0"/>
              <a:t>Can be instantiated with the in-order property for implicit dependency specification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1B5C22-C9E9-4DDD-0A17-C7F34F9CB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Queues	</a:t>
            </a:r>
          </a:p>
        </p:txBody>
      </p:sp>
    </p:spTree>
    <p:extLst>
      <p:ext uri="{BB962C8B-B14F-4D97-AF65-F5344CB8AC3E}">
        <p14:creationId xmlns:p14="http://schemas.microsoft.com/office/powerpoint/2010/main" val="3178228203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1.9|107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ig Logo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New template wide.pptx" id="{2F7E3479-46E5-4D2F-9C4A-A44092FA6F11}" vid="{9997ABD2-C28D-460D-AECD-CC9F085155FB}"/>
    </a:ext>
  </a:extLst>
</a:theme>
</file>

<file path=ppt/theme/theme2.xml><?xml version="1.0" encoding="utf-8"?>
<a:theme xmlns:a="http://schemas.openxmlformats.org/drawingml/2006/main" name="Text with normal heading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New template wide.pptx" id="{2F7E3479-46E5-4D2F-9C4A-A44092FA6F11}" vid="{9997ABD2-C28D-460D-AECD-CC9F085155FB}"/>
    </a:ext>
  </a:extLst>
</a:theme>
</file>

<file path=ppt/theme/theme3.xml><?xml version="1.0" encoding="utf-8"?>
<a:theme xmlns:a="http://schemas.openxmlformats.org/drawingml/2006/main" name="Fancy Header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New template wide.pptx" id="{2F7E3479-46E5-4D2F-9C4A-A44092FA6F11}" vid="{9997ABD2-C28D-460D-AECD-CC9F085155FB}"/>
    </a:ext>
  </a:extLst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15A10438976445A4F2A564A9063629" ma:contentTypeVersion="6" ma:contentTypeDescription="Create a new document." ma:contentTypeScope="" ma:versionID="45806b5510493321e140864de03fb7ad">
  <xsd:schema xmlns:xsd="http://www.w3.org/2001/XMLSchema" xmlns:xs="http://www.w3.org/2001/XMLSchema" xmlns:p="http://schemas.microsoft.com/office/2006/metadata/properties" xmlns:ns2="63fc63a6-18cf-4814-8dee-b8d6616a2bda" targetNamespace="http://schemas.microsoft.com/office/2006/metadata/properties" ma:root="true" ma:fieldsID="3db532ccb85098a64b7e52bb711c9525" ns2:_="">
    <xsd:import namespace="63fc63a6-18cf-4814-8dee-b8d6616a2b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fc63a6-18cf-4814-8dee-b8d6616a2b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96C1367-8D37-49A1-BF4B-2E9150DA2B52}">
  <ds:schemaRefs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63fc63a6-18cf-4814-8dee-b8d6616a2bda"/>
  </ds:schemaRefs>
</ds:datastoreItem>
</file>

<file path=customXml/itemProps2.xml><?xml version="1.0" encoding="utf-8"?>
<ds:datastoreItem xmlns:ds="http://schemas.openxmlformats.org/officeDocument/2006/customXml" ds:itemID="{39D54C70-8A1F-433D-B3DF-B7287D9E163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EF2080-A3D2-46D5-AF20-1C20554745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fc63a6-18cf-4814-8dee-b8d6616a2b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FICS template wide</Template>
  <TotalTime>4193</TotalTime>
  <Words>2180</Words>
  <Application>Microsoft Office PowerPoint</Application>
  <PresentationFormat>Widescreen</PresentationFormat>
  <Paragraphs>350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Consolas</vt:lpstr>
      <vt:lpstr>Gill Sans</vt:lpstr>
      <vt:lpstr>Gill Sans Light</vt:lpstr>
      <vt:lpstr>Helvetica</vt:lpstr>
      <vt:lpstr>Lucida Grande</vt:lpstr>
      <vt:lpstr>Symbol</vt:lpstr>
      <vt:lpstr>Wingdings</vt:lpstr>
      <vt:lpstr>Big Logo</vt:lpstr>
      <vt:lpstr>Text with normal heading</vt:lpstr>
      <vt:lpstr>Fancy Header</vt:lpstr>
      <vt:lpstr>PowerPoint Presentation</vt:lpstr>
      <vt:lpstr>What is SYCL?</vt:lpstr>
      <vt:lpstr>What is DPC++?</vt:lpstr>
      <vt:lpstr>Why use SYCL?</vt:lpstr>
      <vt:lpstr>Framework for SYCL/DPC++</vt:lpstr>
      <vt:lpstr>Device Selection</vt:lpstr>
      <vt:lpstr>Custom Device Selection</vt:lpstr>
      <vt:lpstr>Custom Device Selection Example</vt:lpstr>
      <vt:lpstr>Queues </vt:lpstr>
      <vt:lpstr>PowerPoint Presentation</vt:lpstr>
      <vt:lpstr>Universal Shared Memory (USM)</vt:lpstr>
      <vt:lpstr>Buffers</vt:lpstr>
      <vt:lpstr>Accessors</vt:lpstr>
      <vt:lpstr>PowerPoint Presentation</vt:lpstr>
      <vt:lpstr>PowerPoint Presentation</vt:lpstr>
      <vt:lpstr>Introduction to Kernels</vt:lpstr>
      <vt:lpstr>Writing Code for Kernels</vt:lpstr>
      <vt:lpstr>Different Types of Kernels</vt:lpstr>
      <vt:lpstr>Parallel For</vt:lpstr>
      <vt:lpstr>Data Management Considerations</vt:lpstr>
      <vt:lpstr>Implicit vs Explicit Memory Management</vt:lpstr>
      <vt:lpstr>Dependency</vt:lpstr>
      <vt:lpstr>Explicit Dependency</vt:lpstr>
      <vt:lpstr>Implicit Dependency</vt:lpstr>
      <vt:lpstr>PowerPoint Presentation</vt:lpstr>
      <vt:lpstr>SYCL and FPGAs</vt:lpstr>
      <vt:lpstr>Kernels on FPGAs</vt:lpstr>
      <vt:lpstr>Multiple Kernels on FPGAs</vt:lpstr>
      <vt:lpstr>Developing for FPGAs</vt:lpstr>
      <vt:lpstr>Early Image FPGA Report</vt:lpstr>
    </vt:vector>
  </TitlesOfParts>
  <Company>University of Florida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 Training</dc:title>
  <dc:creator>Greg Stitt</dc:creator>
  <cp:lastModifiedBy>Woodward, Cale</cp:lastModifiedBy>
  <cp:revision>180</cp:revision>
  <dcterms:created xsi:type="dcterms:W3CDTF">2017-01-16T21:37:43Z</dcterms:created>
  <dcterms:modified xsi:type="dcterms:W3CDTF">2022-12-05T13:19:41Z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0x010100DD15A10438976445A4F2A564A9063629</vt:lpwstr>
  </property>
</Properties>
</file>