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9" r:id="rId4"/>
    <p:sldMasterId id="2147483648" r:id="rId5"/>
    <p:sldMasterId id="2147483676" r:id="rId6"/>
  </p:sldMasterIdLst>
  <p:notesMasterIdLst>
    <p:notesMasterId r:id="rId18"/>
  </p:notesMasterIdLst>
  <p:sldIdLst>
    <p:sldId id="256" r:id="rId7"/>
    <p:sldId id="266" r:id="rId8"/>
    <p:sldId id="289" r:id="rId9"/>
    <p:sldId id="290" r:id="rId10"/>
    <p:sldId id="291" r:id="rId11"/>
    <p:sldId id="292" r:id="rId12"/>
    <p:sldId id="294" r:id="rId13"/>
    <p:sldId id="295" r:id="rId14"/>
    <p:sldId id="296" r:id="rId15"/>
    <p:sldId id="297" r:id="rId16"/>
    <p:sldId id="293" r:id="rId17"/>
  </p:sldIdLst>
  <p:sldSz cx="12192000" cy="6858000"/>
  <p:notesSz cx="6858000" cy="9144000"/>
  <p:defaultTextStyle>
    <a:lvl1pPr defTabSz="321457">
      <a:defRPr sz="844">
        <a:latin typeface="Helvetica"/>
        <a:ea typeface="Helvetica"/>
        <a:cs typeface="Helvetica"/>
        <a:sym typeface="Helvetica"/>
      </a:defRPr>
    </a:lvl1pPr>
    <a:lvl2pPr indent="160729" defTabSz="321457">
      <a:defRPr sz="844">
        <a:latin typeface="Helvetica"/>
        <a:ea typeface="Helvetica"/>
        <a:cs typeface="Helvetica"/>
        <a:sym typeface="Helvetica"/>
      </a:defRPr>
    </a:lvl2pPr>
    <a:lvl3pPr indent="321457" defTabSz="321457">
      <a:defRPr sz="844">
        <a:latin typeface="Helvetica"/>
        <a:ea typeface="Helvetica"/>
        <a:cs typeface="Helvetica"/>
        <a:sym typeface="Helvetica"/>
      </a:defRPr>
    </a:lvl3pPr>
    <a:lvl4pPr indent="482186" defTabSz="321457">
      <a:defRPr sz="844">
        <a:latin typeface="Helvetica"/>
        <a:ea typeface="Helvetica"/>
        <a:cs typeface="Helvetica"/>
        <a:sym typeface="Helvetica"/>
      </a:defRPr>
    </a:lvl4pPr>
    <a:lvl5pPr indent="642915" defTabSz="321457">
      <a:defRPr sz="844">
        <a:latin typeface="Helvetica"/>
        <a:ea typeface="Helvetica"/>
        <a:cs typeface="Helvetica"/>
        <a:sym typeface="Helvetica"/>
      </a:defRPr>
    </a:lvl5pPr>
    <a:lvl6pPr indent="803643" defTabSz="321457">
      <a:defRPr sz="844">
        <a:latin typeface="Helvetica"/>
        <a:ea typeface="Helvetica"/>
        <a:cs typeface="Helvetica"/>
        <a:sym typeface="Helvetica"/>
      </a:defRPr>
    </a:lvl6pPr>
    <a:lvl7pPr indent="964372" defTabSz="321457">
      <a:defRPr sz="844">
        <a:latin typeface="Helvetica"/>
        <a:ea typeface="Helvetica"/>
        <a:cs typeface="Helvetica"/>
        <a:sym typeface="Helvetica"/>
      </a:defRPr>
    </a:lvl7pPr>
    <a:lvl8pPr indent="1125101" defTabSz="321457">
      <a:defRPr sz="844">
        <a:latin typeface="Helvetica"/>
        <a:ea typeface="Helvetica"/>
        <a:cs typeface="Helvetica"/>
        <a:sym typeface="Helvetica"/>
      </a:defRPr>
    </a:lvl8pPr>
    <a:lvl9pPr indent="1285829" defTabSz="321457">
      <a:defRPr sz="844">
        <a:latin typeface="Helvetica"/>
        <a:ea typeface="Helvetica"/>
        <a:cs typeface="Helvetica"/>
        <a:sym typeface="Helvetica"/>
      </a:defRPr>
    </a:lvl9pPr>
  </p:defaultTextStyle>
  <p:extLst>
    <p:ext uri="{521415D9-36F7-43E2-AB2F-B90AF26B5E84}">
      <p14:sectionLst xmlns:p14="http://schemas.microsoft.com/office/powerpoint/2010/main">
        <p14:section name="Default Section" id="{5C7B5D19-E944-4FD9-9D02-AEA7E8882AB7}">
          <p14:sldIdLst>
            <p14:sldId id="256"/>
            <p14:sldId id="266"/>
            <p14:sldId id="289"/>
            <p14:sldId id="290"/>
            <p14:sldId id="291"/>
            <p14:sldId id="292"/>
            <p14:sldId id="294"/>
            <p14:sldId id="295"/>
            <p14:sldId id="296"/>
            <p14:sldId id="297"/>
            <p14:sldId id="29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4C64"/>
    <a:srgbClr val="8151CF"/>
    <a:srgbClr val="BDA4E6"/>
    <a:srgbClr val="5A2DA3"/>
    <a:srgbClr val="FF4B01"/>
    <a:srgbClr val="191EA2"/>
    <a:srgbClr val="FFFFFF"/>
    <a:srgbClr val="F37021"/>
    <a:srgbClr val="45A4FC"/>
    <a:srgbClr val="1E2C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4BE799-7B4D-4A3A-BC95-09A50DC90C0F}" v="355" dt="2019-11-22T13:21:45.231"/>
    <p1510:client id="{D1732485-026E-479C-A41B-3A5B362F9BCD}" v="483" dt="2019-11-22T09:53:31.120"/>
  </p1510:revLst>
</p1510:revInfo>
</file>

<file path=ppt/tableStyles.xml><?xml version="1.0" encoding="utf-8"?>
<a:tblStyleLst xmlns:a="http://schemas.openxmlformats.org/drawingml/2006/main" def="{5940675A-B579-460E-94D1-54222C63F5DA}">
  <a:tblStyle styleId="{8F44A2F1-9E1F-4B54-A3A2-5F16C0AD49E2}" styleName="">
    <a:tblBg/>
    <a:wholeTbl>
      <a:tcTxStyle b="off" i="off">
        <a:font>
          <a:latin typeface="Gill Sans"/>
          <a:ea typeface="Gill Sans"/>
          <a:cs typeface="Gill Sans"/>
        </a:font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C5C7C9">
              <a:alpha val="30000"/>
            </a:srgbClr>
          </a:solidFill>
        </a:fill>
      </a:tcStyle>
    </a:band2H>
    <a:firstCol>
      <a:tcTxStyle b="off" i="off">
        <a:font>
          <a:latin typeface="Gill Sans"/>
          <a:ea typeface="Gill Sans"/>
          <a:cs typeface="Gill Sans"/>
        </a:font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</a:tcStyle>
    </a:firstCol>
    <a:lastRow>
      <a:tcTxStyle b="off" i="off">
        <a:font>
          <a:latin typeface="Gill Sans"/>
          <a:ea typeface="Gill Sans"/>
          <a:cs typeface="Gill Sans"/>
        </a:font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</a:tcStyle>
    </a:lastRow>
    <a:firstRow>
      <a:tcTxStyle b="off" i="off">
        <a:font>
          <a:latin typeface="Gill Sans"/>
          <a:ea typeface="Gill Sans"/>
          <a:cs typeface="Gill Sans"/>
        </a:font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</a:tcStyle>
    </a:firstRow>
  </a:tblStyle>
  <a:tblStyle styleId="{C7B018BB-80A7-4F77-B60F-C8B233D01FF8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00882B"/>
          </a:solidFill>
        </a:fill>
      </a:tcStyle>
    </a:firstRow>
  </a:tblStyle>
  <a:tblStyle styleId="{EEE7283C-3CF3-47DC-8721-378D4A62B228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4C3C2611-4C71-4FC5-86AE-919BDF0F9419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3" autoAdjust="0"/>
    <p:restoredTop sz="94659" autoAdjust="0"/>
  </p:normalViewPr>
  <p:slideViewPr>
    <p:cSldViewPr snapToGrid="0">
      <p:cViewPr>
        <p:scale>
          <a:sx n="150" d="100"/>
          <a:sy n="150" d="100"/>
        </p:scale>
        <p:origin x="2328" y="19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122" d="100"/>
          <a:sy n="122" d="100"/>
        </p:scale>
        <p:origin x="4076" y="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38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100" name="Shape 10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3985314828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321457">
      <a:defRPr sz="1547">
        <a:latin typeface="Lucida Grande"/>
        <a:ea typeface="Lucida Grande"/>
        <a:cs typeface="Lucida Grande"/>
        <a:sym typeface="Lucida Grande"/>
      </a:defRPr>
    </a:lvl1pPr>
    <a:lvl2pPr indent="160729" defTabSz="321457">
      <a:defRPr sz="1547">
        <a:latin typeface="Lucida Grande"/>
        <a:ea typeface="Lucida Grande"/>
        <a:cs typeface="Lucida Grande"/>
        <a:sym typeface="Lucida Grande"/>
      </a:defRPr>
    </a:lvl2pPr>
    <a:lvl3pPr indent="321457" defTabSz="321457">
      <a:defRPr sz="1547">
        <a:latin typeface="Lucida Grande"/>
        <a:ea typeface="Lucida Grande"/>
        <a:cs typeface="Lucida Grande"/>
        <a:sym typeface="Lucida Grande"/>
      </a:defRPr>
    </a:lvl3pPr>
    <a:lvl4pPr indent="482186" defTabSz="321457">
      <a:defRPr sz="1547">
        <a:latin typeface="Lucida Grande"/>
        <a:ea typeface="Lucida Grande"/>
        <a:cs typeface="Lucida Grande"/>
        <a:sym typeface="Lucida Grande"/>
      </a:defRPr>
    </a:lvl4pPr>
    <a:lvl5pPr indent="642915" defTabSz="321457">
      <a:defRPr sz="1547">
        <a:latin typeface="Lucida Grande"/>
        <a:ea typeface="Lucida Grande"/>
        <a:cs typeface="Lucida Grande"/>
        <a:sym typeface="Lucida Grande"/>
      </a:defRPr>
    </a:lvl5pPr>
    <a:lvl6pPr indent="803643" defTabSz="321457">
      <a:defRPr sz="1547">
        <a:latin typeface="Lucida Grande"/>
        <a:ea typeface="Lucida Grande"/>
        <a:cs typeface="Lucida Grande"/>
        <a:sym typeface="Lucida Grande"/>
      </a:defRPr>
    </a:lvl6pPr>
    <a:lvl7pPr indent="964372" defTabSz="321457">
      <a:defRPr sz="1547">
        <a:latin typeface="Lucida Grande"/>
        <a:ea typeface="Lucida Grande"/>
        <a:cs typeface="Lucida Grande"/>
        <a:sym typeface="Lucida Grande"/>
      </a:defRPr>
    </a:lvl7pPr>
    <a:lvl8pPr indent="1125101" defTabSz="321457">
      <a:defRPr sz="1547">
        <a:latin typeface="Lucida Grande"/>
        <a:ea typeface="Lucida Grande"/>
        <a:cs typeface="Lucida Grande"/>
        <a:sym typeface="Lucida Grande"/>
      </a:defRPr>
    </a:lvl8pPr>
    <a:lvl9pPr indent="1285829" defTabSz="321457">
      <a:defRPr sz="1547">
        <a:latin typeface="Lucida Grande"/>
        <a:ea typeface="Lucida Grande"/>
        <a:cs typeface="Lucida Grande"/>
        <a:sym typeface="Lucida Grand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ACB352-D126-4987-888C-A2784FB299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5078" y="3068550"/>
            <a:ext cx="10941844" cy="1429021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r>
              <a:rPr lang="en-US" dirty="0"/>
              <a:t>two lines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89DC230-4512-4A5F-A884-56552F4835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7153908" y="7201277"/>
            <a:ext cx="64" cy="194797"/>
          </a:xfrm>
          <a:prstGeom prst="rect">
            <a:avLst/>
          </a:prstGeom>
        </p:spPr>
        <p:txBody>
          <a:bodyPr/>
          <a:lstStyle/>
          <a:p>
            <a:fld id="{BEFA2CCA-4016-444A-8A97-A6204D35368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5D8BB68-91AF-4B02-B352-B13CB1503C6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5079" y="4546120"/>
            <a:ext cx="10941843" cy="1014707"/>
          </a:xfrm>
          <a:prstGeom prst="rect">
            <a:avLst/>
          </a:prstGeom>
        </p:spPr>
        <p:txBody>
          <a:bodyPr anchor="ctr"/>
          <a:lstStyle>
            <a:lvl1pPr marL="223234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Presented by: Names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CD10A5B-FDD1-424D-94F9-7F468531EB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25475" y="5613924"/>
            <a:ext cx="10941050" cy="842963"/>
          </a:xfrm>
          <a:prstGeom prst="rect">
            <a:avLst/>
          </a:prstGeom>
        </p:spPr>
        <p:txBody>
          <a:bodyPr/>
          <a:lstStyle>
            <a:lvl1pPr marL="223234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Other info</a:t>
            </a:r>
          </a:p>
        </p:txBody>
      </p:sp>
    </p:spTree>
    <p:extLst>
      <p:ext uri="{BB962C8B-B14F-4D97-AF65-F5344CB8AC3E}">
        <p14:creationId xmlns:p14="http://schemas.microsoft.com/office/powerpoint/2010/main" val="3177303474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rm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1574651-A192-4B59-999F-27F2F6F4D5F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71463" y="1116012"/>
            <a:ext cx="11657824" cy="507879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BACB352-D126-4987-888C-A2784FB29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89DC230-4512-4A5F-A884-56552F4835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FA2CCA-4016-444A-8A97-A6204D35368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0712091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2">
            <a:extLst>
              <a:ext uri="{FF2B5EF4-FFF2-40B4-BE49-F238E27FC236}">
                <a16:creationId xmlns:a16="http://schemas.microsoft.com/office/drawing/2014/main" id="{F46240A3-74D4-4D24-8F08-F9C0C724B792}"/>
              </a:ext>
            </a:extLst>
          </p:cNvPr>
          <p:cNvSpPr/>
          <p:nvPr userDrawn="1"/>
        </p:nvSpPr>
        <p:spPr>
          <a:xfrm flipV="1">
            <a:off x="0" y="925033"/>
            <a:ext cx="12192000" cy="5289696"/>
          </a:xfrm>
          <a:prstGeom prst="rect">
            <a:avLst/>
          </a:prstGeom>
          <a:solidFill>
            <a:srgbClr val="5A2DA3"/>
          </a:solidFill>
          <a:ln w="25400" cap="flat">
            <a:solidFill>
              <a:srgbClr val="5A2DA3">
                <a:alpha val="0"/>
              </a:srgbClr>
            </a:solidFill>
            <a:prstDash val="solid"/>
            <a:miter lim="400000"/>
          </a:ln>
          <a:effectLst/>
        </p:spPr>
        <p:txBody>
          <a:bodyPr wrap="square" lIns="0" tIns="0" rIns="0" bIns="0" numCol="1" anchor="ctr">
            <a:noAutofit/>
          </a:bodyPr>
          <a:lstStyle/>
          <a:p>
            <a:pPr lvl="0" algn="ctr" defTabSz="410751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3200" dirty="0">
              <a:effectLst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F67384D-5974-4F0B-9058-0079520B4CC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FA2CCA-4016-444A-8A97-A6204D35368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2BEEC8-C753-4A7A-95E5-32A4C4BF146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29556" y="2607598"/>
            <a:ext cx="9132888" cy="1820862"/>
          </a:xfrm>
          <a:prstGeom prst="rect">
            <a:avLst/>
          </a:prstGeom>
        </p:spPr>
        <p:txBody>
          <a:bodyPr/>
          <a:lstStyle>
            <a:lvl1pPr marL="223234" indent="0" algn="ctr">
              <a:buNone/>
              <a:defRPr sz="4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Title Text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506861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line whit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F67384D-5974-4F0B-9058-0079520B4CC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FA2CCA-4016-444A-8A97-A6204D35368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2BEEC8-C753-4A7A-95E5-32A4C4BF146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36700" y="1608138"/>
            <a:ext cx="9132888" cy="1820862"/>
          </a:xfrm>
          <a:prstGeom prst="rect">
            <a:avLst/>
          </a:prstGeom>
        </p:spPr>
        <p:txBody>
          <a:bodyPr/>
          <a:lstStyle>
            <a:lvl1pPr marL="223234" indent="0" algn="ctr">
              <a:buNone/>
              <a:defRPr sz="3600"/>
            </a:lvl1pPr>
          </a:lstStyle>
          <a:p>
            <a:pPr lvl="0"/>
            <a:r>
              <a:rPr lang="en-US"/>
              <a:t>Title Text</a:t>
            </a:r>
          </a:p>
          <a:p>
            <a:pPr lvl="0"/>
            <a:endParaRPr lang="en-US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7FD0DB4E-8335-4CF5-9322-9D129585970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36700" y="3428999"/>
            <a:ext cx="9132888" cy="1267146"/>
          </a:xfrm>
          <a:prstGeom prst="rect">
            <a:avLst/>
          </a:prstGeom>
        </p:spPr>
        <p:txBody>
          <a:bodyPr/>
          <a:lstStyle>
            <a:lvl1pPr marL="223234" indent="0" algn="ctr">
              <a:buNone/>
              <a:defRPr sz="2800"/>
            </a:lvl1pPr>
          </a:lstStyle>
          <a:p>
            <a:pPr lvl="0"/>
            <a:r>
              <a:rPr lang="en-US"/>
              <a:t>Presenter Text</a:t>
            </a:r>
          </a:p>
          <a:p>
            <a:pPr lvl="0"/>
            <a:endParaRPr lang="en-US"/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AD0075DB-70CD-478D-B8AC-D3AC9CEA0A7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36700" y="4696145"/>
            <a:ext cx="9132888" cy="889000"/>
          </a:xfrm>
          <a:prstGeom prst="rect">
            <a:avLst/>
          </a:prstGeom>
        </p:spPr>
        <p:txBody>
          <a:bodyPr/>
          <a:lstStyle>
            <a:lvl1pPr marL="223234" indent="0" algn="ctr">
              <a:buNone/>
              <a:defRPr sz="2400" b="0"/>
            </a:lvl1pPr>
          </a:lstStyle>
          <a:p>
            <a:pPr lvl="0"/>
            <a:r>
              <a:rPr lang="en-US"/>
              <a:t>Author Text</a:t>
            </a:r>
          </a:p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666955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line dark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2">
            <a:extLst>
              <a:ext uri="{FF2B5EF4-FFF2-40B4-BE49-F238E27FC236}">
                <a16:creationId xmlns:a16="http://schemas.microsoft.com/office/drawing/2014/main" id="{F46240A3-74D4-4D24-8F08-F9C0C724B792}"/>
              </a:ext>
            </a:extLst>
          </p:cNvPr>
          <p:cNvSpPr/>
          <p:nvPr userDrawn="1"/>
        </p:nvSpPr>
        <p:spPr>
          <a:xfrm flipV="1">
            <a:off x="0" y="925033"/>
            <a:ext cx="12192000" cy="5289696"/>
          </a:xfrm>
          <a:prstGeom prst="rect">
            <a:avLst/>
          </a:prstGeom>
          <a:solidFill>
            <a:srgbClr val="5A2DA3"/>
          </a:solidFill>
          <a:ln w="25400" cap="flat">
            <a:solidFill>
              <a:srgbClr val="5A2DA3">
                <a:alpha val="0"/>
              </a:srgbClr>
            </a:solidFill>
            <a:prstDash val="solid"/>
            <a:miter lim="400000"/>
          </a:ln>
          <a:effectLst/>
        </p:spPr>
        <p:txBody>
          <a:bodyPr wrap="square" lIns="0" tIns="0" rIns="0" bIns="0" numCol="1" anchor="ctr">
            <a:noAutofit/>
          </a:bodyPr>
          <a:lstStyle/>
          <a:p>
            <a:pPr lvl="0" algn="ctr" defTabSz="410751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3200" dirty="0">
              <a:effectLst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F67384D-5974-4F0B-9058-0079520B4CC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FA2CCA-4016-444A-8A97-A6204D35368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2BEEC8-C753-4A7A-95E5-32A4C4BF146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36700" y="1608138"/>
            <a:ext cx="9132888" cy="1820862"/>
          </a:xfrm>
          <a:prstGeom prst="rect">
            <a:avLst/>
          </a:prstGeom>
        </p:spPr>
        <p:txBody>
          <a:bodyPr/>
          <a:lstStyle>
            <a:lvl1pPr marL="223234" indent="0" algn="ctr">
              <a:buNone/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Title Text</a:t>
            </a:r>
          </a:p>
          <a:p>
            <a:pPr lvl="0"/>
            <a:endParaRPr lang="en-US" dirty="0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7FD0DB4E-8335-4CF5-9322-9D129585970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36700" y="3428999"/>
            <a:ext cx="9132888" cy="1267146"/>
          </a:xfrm>
          <a:prstGeom prst="rect">
            <a:avLst/>
          </a:prstGeom>
        </p:spPr>
        <p:txBody>
          <a:bodyPr/>
          <a:lstStyle>
            <a:lvl1pPr marL="223234" indent="0" algn="ctr">
              <a:buNone/>
              <a:defRPr sz="2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Presenter Text</a:t>
            </a:r>
          </a:p>
          <a:p>
            <a:pPr lvl="0"/>
            <a:endParaRPr lang="en-US" dirty="0"/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AD0075DB-70CD-478D-B8AC-D3AC9CEA0A7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36700" y="4696145"/>
            <a:ext cx="9132888" cy="889000"/>
          </a:xfrm>
          <a:prstGeom prst="rect">
            <a:avLst/>
          </a:prstGeom>
        </p:spPr>
        <p:txBody>
          <a:bodyPr/>
          <a:lstStyle>
            <a:lvl1pPr marL="223234" indent="0" algn="ctr">
              <a:buNone/>
              <a:defRPr sz="2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Author Text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947966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rmal text with fancy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1574651-A192-4B59-999F-27F2F6F4D5F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71463" y="1116012"/>
            <a:ext cx="11657824" cy="507879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BACB352-D126-4987-888C-A2784FB29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" y="0"/>
            <a:ext cx="10941844" cy="866180"/>
          </a:xfrm>
          <a:prstGeom prst="rect">
            <a:avLst/>
          </a:prstGeom>
        </p:spPr>
        <p:txBody>
          <a:bodyPr/>
          <a:lstStyle>
            <a:lvl1pPr>
              <a:defRPr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89DC230-4512-4A5F-A884-56552F4835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FA2CCA-4016-444A-8A97-A6204D3536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335022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2">
            <a:extLst>
              <a:ext uri="{FF2B5EF4-FFF2-40B4-BE49-F238E27FC236}">
                <a16:creationId xmlns:a16="http://schemas.microsoft.com/office/drawing/2014/main" id="{F46240A3-74D4-4D24-8F08-F9C0C724B792}"/>
              </a:ext>
            </a:extLst>
          </p:cNvPr>
          <p:cNvSpPr/>
          <p:nvPr userDrawn="1"/>
        </p:nvSpPr>
        <p:spPr>
          <a:xfrm flipV="1">
            <a:off x="0" y="925033"/>
            <a:ext cx="12192000" cy="5289696"/>
          </a:xfrm>
          <a:prstGeom prst="rect">
            <a:avLst/>
          </a:prstGeom>
          <a:solidFill>
            <a:srgbClr val="5A2DA3"/>
          </a:solidFill>
          <a:ln w="25400" cap="flat">
            <a:solidFill>
              <a:srgbClr val="5A2DA3">
                <a:alpha val="0"/>
              </a:srgbClr>
            </a:solidFill>
            <a:prstDash val="solid"/>
            <a:miter lim="400000"/>
          </a:ln>
          <a:effectLst/>
        </p:spPr>
        <p:txBody>
          <a:bodyPr wrap="square" lIns="0" tIns="0" rIns="0" bIns="0" numCol="1" anchor="ctr">
            <a:noAutofit/>
          </a:bodyPr>
          <a:lstStyle/>
          <a:p>
            <a:pPr lvl="0" algn="ctr" defTabSz="410751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3200" dirty="0">
              <a:effectLst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F67384D-5974-4F0B-9058-0079520B4CC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FA2CCA-4016-444A-8A97-A6204D35368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2BEEC8-C753-4A7A-95E5-32A4C4BF146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29556" y="1608138"/>
            <a:ext cx="9132888" cy="901146"/>
          </a:xfrm>
          <a:prstGeom prst="rect">
            <a:avLst/>
          </a:prstGeom>
        </p:spPr>
        <p:txBody>
          <a:bodyPr/>
          <a:lstStyle>
            <a:lvl1pPr marL="223234" indent="0" algn="ctr">
              <a:buNone/>
              <a:defRPr sz="4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Title Text</a:t>
            </a:r>
          </a:p>
          <a:p>
            <a:pPr lvl="0"/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2F5DD7-E1EF-4A89-A504-F55F801AD22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528763" y="2509838"/>
            <a:ext cx="9134475" cy="32051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tx2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tx2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tx2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tx2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35834871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rm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1574651-A192-4B59-999F-27F2F6F4D5F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71463" y="1116012"/>
            <a:ext cx="11657824" cy="507879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BACB352-D126-4987-888C-A2784FB29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89DC230-4512-4A5F-A884-56552F4835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FA2CCA-4016-444A-8A97-A6204D35368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7891061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5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5" Type="http://schemas.openxmlformats.org/officeDocument/2006/relationships/slideLayout" Target="../slideLayouts/slideLayout7.xml"/><Relationship Id="rId4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"/>
          <p:cNvSpPr/>
          <p:nvPr userDrawn="1"/>
        </p:nvSpPr>
        <p:spPr>
          <a:xfrm flipV="1">
            <a:off x="0" y="2819473"/>
            <a:ext cx="12192000" cy="4038527"/>
          </a:xfrm>
          <a:prstGeom prst="rect">
            <a:avLst/>
          </a:prstGeom>
          <a:solidFill>
            <a:srgbClr val="5A2DA3"/>
          </a:solidFill>
          <a:ln w="25400" cap="flat">
            <a:solidFill>
              <a:srgbClr val="5A2DA3">
                <a:alpha val="0"/>
              </a:srgbClr>
            </a:solidFill>
            <a:prstDash val="solid"/>
            <a:miter lim="400000"/>
          </a:ln>
          <a:effectLst/>
        </p:spPr>
        <p:txBody>
          <a:bodyPr wrap="square" lIns="0" tIns="0" rIns="0" bIns="0" numCol="1" anchor="ctr">
            <a:noAutofit/>
          </a:bodyPr>
          <a:lstStyle/>
          <a:p>
            <a:pPr lvl="0" algn="ctr" defTabSz="410751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3200" dirty="0">
              <a:effectLst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3EB3935-ECE8-4134-9114-019B32758F1E}"/>
              </a:ext>
            </a:extLst>
          </p:cNvPr>
          <p:cNvCxnSpPr>
            <a:cxnSpLocks/>
          </p:cNvCxnSpPr>
          <p:nvPr/>
        </p:nvCxnSpPr>
        <p:spPr>
          <a:xfrm>
            <a:off x="606392" y="6195002"/>
            <a:ext cx="10982528" cy="0"/>
          </a:xfrm>
          <a:prstGeom prst="line">
            <a:avLst/>
          </a:prstGeom>
          <a:noFill/>
          <a:ln w="25400" cap="rnd">
            <a:solidFill>
              <a:srgbClr val="5A2DA3"/>
            </a:solidFill>
            <a:prstDash val="solid"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pSp>
        <p:nvGrpSpPr>
          <p:cNvPr id="5" name="Group 4"/>
          <p:cNvGrpSpPr/>
          <p:nvPr userDrawn="1"/>
        </p:nvGrpSpPr>
        <p:grpSpPr>
          <a:xfrm>
            <a:off x="3750165" y="153042"/>
            <a:ext cx="4654297" cy="2666431"/>
            <a:chOff x="3750165" y="153042"/>
            <a:chExt cx="4654297" cy="2666431"/>
          </a:xfrm>
        </p:grpSpPr>
        <p:grpSp>
          <p:nvGrpSpPr>
            <p:cNvPr id="3" name="Group 2"/>
            <p:cNvGrpSpPr/>
            <p:nvPr userDrawn="1"/>
          </p:nvGrpSpPr>
          <p:grpSpPr>
            <a:xfrm>
              <a:off x="3830765" y="153042"/>
              <a:ext cx="4510325" cy="1869138"/>
              <a:chOff x="3830765" y="153042"/>
              <a:chExt cx="4510325" cy="1869138"/>
            </a:xfrm>
          </p:grpSpPr>
          <p:sp>
            <p:nvSpPr>
              <p:cNvPr id="28" name="Isosceles Triangle 27">
                <a:extLst>
                  <a:ext uri="{FF2B5EF4-FFF2-40B4-BE49-F238E27FC236}">
                    <a16:creationId xmlns:a16="http://schemas.microsoft.com/office/drawing/2014/main" id="{EEA5F129-B69D-46D3-B598-FE7AC117CFFB}"/>
                  </a:ext>
                </a:extLst>
              </p:cNvPr>
              <p:cNvSpPr/>
              <p:nvPr/>
            </p:nvSpPr>
            <p:spPr>
              <a:xfrm rot="5400000">
                <a:off x="4449351" y="179592"/>
                <a:ext cx="373711" cy="322165"/>
              </a:xfrm>
              <a:prstGeom prst="triangle">
                <a:avLst/>
              </a:prstGeom>
              <a:solidFill>
                <a:srgbClr val="A07BDB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Isosceles Triangle 28">
                <a:extLst>
                  <a:ext uri="{FF2B5EF4-FFF2-40B4-BE49-F238E27FC236}">
                    <a16:creationId xmlns:a16="http://schemas.microsoft.com/office/drawing/2014/main" id="{17DE2F6E-8409-4871-A50A-2704ABA2B16A}"/>
                  </a:ext>
                </a:extLst>
              </p:cNvPr>
              <p:cNvSpPr/>
              <p:nvPr/>
            </p:nvSpPr>
            <p:spPr>
              <a:xfrm rot="16200000">
                <a:off x="4127186" y="179591"/>
                <a:ext cx="373711" cy="322165"/>
              </a:xfrm>
              <a:prstGeom prst="triangle">
                <a:avLst/>
              </a:prstGeom>
              <a:solidFill>
                <a:srgbClr val="A07BDB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Isosceles Triangle 29">
                <a:extLst>
                  <a:ext uri="{FF2B5EF4-FFF2-40B4-BE49-F238E27FC236}">
                    <a16:creationId xmlns:a16="http://schemas.microsoft.com/office/drawing/2014/main" id="{8242403B-CCA9-4687-BD33-1ABA8F626759}"/>
                  </a:ext>
                </a:extLst>
              </p:cNvPr>
              <p:cNvSpPr/>
              <p:nvPr/>
            </p:nvSpPr>
            <p:spPr>
              <a:xfrm rot="16200000">
                <a:off x="4449351" y="366447"/>
                <a:ext cx="373711" cy="322165"/>
              </a:xfrm>
              <a:prstGeom prst="triangle">
                <a:avLst/>
              </a:prstGeom>
              <a:solidFill>
                <a:srgbClr val="A07BDB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Isosceles Triangle 30">
                <a:extLst>
                  <a:ext uri="{FF2B5EF4-FFF2-40B4-BE49-F238E27FC236}">
                    <a16:creationId xmlns:a16="http://schemas.microsoft.com/office/drawing/2014/main" id="{453C691D-24CB-462B-A7AE-4023DACD2EEE}"/>
                  </a:ext>
                </a:extLst>
              </p:cNvPr>
              <p:cNvSpPr/>
              <p:nvPr/>
            </p:nvSpPr>
            <p:spPr>
              <a:xfrm rot="5400000">
                <a:off x="4771516" y="366446"/>
                <a:ext cx="373711" cy="322165"/>
              </a:xfrm>
              <a:prstGeom prst="triangle">
                <a:avLst/>
              </a:prstGeom>
              <a:solidFill>
                <a:srgbClr val="A07BDB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Isosceles Triangle 31">
                <a:extLst>
                  <a:ext uri="{FF2B5EF4-FFF2-40B4-BE49-F238E27FC236}">
                    <a16:creationId xmlns:a16="http://schemas.microsoft.com/office/drawing/2014/main" id="{F62773CB-CA35-4CA9-99D4-EF3966B5F45A}"/>
                  </a:ext>
                </a:extLst>
              </p:cNvPr>
              <p:cNvSpPr/>
              <p:nvPr/>
            </p:nvSpPr>
            <p:spPr>
              <a:xfrm rot="16200000">
                <a:off x="4771516" y="553300"/>
                <a:ext cx="373711" cy="322165"/>
              </a:xfrm>
              <a:prstGeom prst="triangle">
                <a:avLst/>
              </a:prstGeom>
              <a:solidFill>
                <a:srgbClr val="A07BDB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Isosceles Triangle 32">
                <a:extLst>
                  <a:ext uri="{FF2B5EF4-FFF2-40B4-BE49-F238E27FC236}">
                    <a16:creationId xmlns:a16="http://schemas.microsoft.com/office/drawing/2014/main" id="{E961C749-C850-460E-9FE3-59518A7C962B}"/>
                  </a:ext>
                </a:extLst>
              </p:cNvPr>
              <p:cNvSpPr/>
              <p:nvPr/>
            </p:nvSpPr>
            <p:spPr>
              <a:xfrm rot="5400000">
                <a:off x="4771516" y="740155"/>
                <a:ext cx="373711" cy="322165"/>
              </a:xfrm>
              <a:prstGeom prst="triangle">
                <a:avLst/>
              </a:prstGeom>
              <a:solidFill>
                <a:srgbClr val="A07BDB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Isosceles Triangle 33">
                <a:extLst>
                  <a:ext uri="{FF2B5EF4-FFF2-40B4-BE49-F238E27FC236}">
                    <a16:creationId xmlns:a16="http://schemas.microsoft.com/office/drawing/2014/main" id="{00563AD1-1BBF-4BA8-9EB1-C741432A4BAA}"/>
                  </a:ext>
                </a:extLst>
              </p:cNvPr>
              <p:cNvSpPr/>
              <p:nvPr/>
            </p:nvSpPr>
            <p:spPr>
              <a:xfrm rot="16200000">
                <a:off x="4771515" y="927009"/>
                <a:ext cx="373711" cy="322165"/>
              </a:xfrm>
              <a:prstGeom prst="triangle">
                <a:avLst/>
              </a:prstGeom>
              <a:solidFill>
                <a:srgbClr val="A07BDB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Isosceles Triangle 34">
                <a:extLst>
                  <a:ext uri="{FF2B5EF4-FFF2-40B4-BE49-F238E27FC236}">
                    <a16:creationId xmlns:a16="http://schemas.microsoft.com/office/drawing/2014/main" id="{FF4990E1-D8D0-498B-B173-79708114774C}"/>
                  </a:ext>
                </a:extLst>
              </p:cNvPr>
              <p:cNvSpPr/>
              <p:nvPr/>
            </p:nvSpPr>
            <p:spPr>
              <a:xfrm rot="5400000">
                <a:off x="4771514" y="1113861"/>
                <a:ext cx="373711" cy="322165"/>
              </a:xfrm>
              <a:prstGeom prst="triangle">
                <a:avLst/>
              </a:prstGeom>
              <a:solidFill>
                <a:srgbClr val="8151CF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Isosceles Triangle 35">
                <a:extLst>
                  <a:ext uri="{FF2B5EF4-FFF2-40B4-BE49-F238E27FC236}">
                    <a16:creationId xmlns:a16="http://schemas.microsoft.com/office/drawing/2014/main" id="{6C4776AE-2783-4B83-B7D9-7AEE13333594}"/>
                  </a:ext>
                </a:extLst>
              </p:cNvPr>
              <p:cNvSpPr/>
              <p:nvPr/>
            </p:nvSpPr>
            <p:spPr>
              <a:xfrm rot="5400000">
                <a:off x="4127185" y="366446"/>
                <a:ext cx="373711" cy="322165"/>
              </a:xfrm>
              <a:prstGeom prst="triangle">
                <a:avLst/>
              </a:prstGeom>
              <a:solidFill>
                <a:srgbClr val="A07BDB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Isosceles Triangle 36">
                <a:extLst>
                  <a:ext uri="{FF2B5EF4-FFF2-40B4-BE49-F238E27FC236}">
                    <a16:creationId xmlns:a16="http://schemas.microsoft.com/office/drawing/2014/main" id="{96D9A147-54ED-49B2-BABE-632974A10AC0}"/>
                  </a:ext>
                </a:extLst>
              </p:cNvPr>
              <p:cNvSpPr/>
              <p:nvPr/>
            </p:nvSpPr>
            <p:spPr>
              <a:xfrm rot="16200000">
                <a:off x="3805019" y="366443"/>
                <a:ext cx="373711" cy="322165"/>
              </a:xfrm>
              <a:prstGeom prst="triangle">
                <a:avLst/>
              </a:prstGeom>
              <a:solidFill>
                <a:srgbClr val="A07BDB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Isosceles Triangle 37">
                <a:extLst>
                  <a:ext uri="{FF2B5EF4-FFF2-40B4-BE49-F238E27FC236}">
                    <a16:creationId xmlns:a16="http://schemas.microsoft.com/office/drawing/2014/main" id="{9EEB982E-EC34-4520-9700-DB394DD5B9DE}"/>
                  </a:ext>
                </a:extLst>
              </p:cNvPr>
              <p:cNvSpPr/>
              <p:nvPr/>
            </p:nvSpPr>
            <p:spPr>
              <a:xfrm rot="5400000">
                <a:off x="3802388" y="555925"/>
                <a:ext cx="378972" cy="322165"/>
              </a:xfrm>
              <a:prstGeom prst="triangle">
                <a:avLst/>
              </a:prstGeom>
              <a:solidFill>
                <a:srgbClr val="8151CF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Isosceles Triangle 38">
                <a:extLst>
                  <a:ext uri="{FF2B5EF4-FFF2-40B4-BE49-F238E27FC236}">
                    <a16:creationId xmlns:a16="http://schemas.microsoft.com/office/drawing/2014/main" id="{A72467F0-1D54-423E-AB87-2D25FA0F7DF8}"/>
                  </a:ext>
                </a:extLst>
              </p:cNvPr>
              <p:cNvSpPr/>
              <p:nvPr/>
            </p:nvSpPr>
            <p:spPr>
              <a:xfrm rot="16200000">
                <a:off x="3802389" y="742773"/>
                <a:ext cx="378972" cy="322165"/>
              </a:xfrm>
              <a:prstGeom prst="triangle">
                <a:avLst/>
              </a:prstGeom>
              <a:solidFill>
                <a:srgbClr val="8151CF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Isosceles Triangle 39">
                <a:extLst>
                  <a:ext uri="{FF2B5EF4-FFF2-40B4-BE49-F238E27FC236}">
                    <a16:creationId xmlns:a16="http://schemas.microsoft.com/office/drawing/2014/main" id="{03A59A7C-1802-42EA-AF09-7F6A1E886251}"/>
                  </a:ext>
                </a:extLst>
              </p:cNvPr>
              <p:cNvSpPr/>
              <p:nvPr/>
            </p:nvSpPr>
            <p:spPr>
              <a:xfrm rot="16200000">
                <a:off x="3802388" y="1116462"/>
                <a:ext cx="378972" cy="322165"/>
              </a:xfrm>
              <a:prstGeom prst="triangle">
                <a:avLst/>
              </a:prstGeom>
              <a:solidFill>
                <a:srgbClr val="8151CF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Isosceles Triangle 40">
                <a:extLst>
                  <a:ext uri="{FF2B5EF4-FFF2-40B4-BE49-F238E27FC236}">
                    <a16:creationId xmlns:a16="http://schemas.microsoft.com/office/drawing/2014/main" id="{04CE007B-6CDC-4351-8EA0-D53F02F1A706}"/>
                  </a:ext>
                </a:extLst>
              </p:cNvPr>
              <p:cNvSpPr/>
              <p:nvPr/>
            </p:nvSpPr>
            <p:spPr>
              <a:xfrm rot="5400000">
                <a:off x="3802388" y="929625"/>
                <a:ext cx="378972" cy="322165"/>
              </a:xfrm>
              <a:prstGeom prst="triangle">
                <a:avLst/>
              </a:prstGeom>
              <a:solidFill>
                <a:srgbClr val="8151CF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Isosceles Triangle 41">
                <a:extLst>
                  <a:ext uri="{FF2B5EF4-FFF2-40B4-BE49-F238E27FC236}">
                    <a16:creationId xmlns:a16="http://schemas.microsoft.com/office/drawing/2014/main" id="{D8C60621-C544-41EE-9B24-56E6C112AE20}"/>
                  </a:ext>
                </a:extLst>
              </p:cNvPr>
              <p:cNvSpPr/>
              <p:nvPr/>
            </p:nvSpPr>
            <p:spPr>
              <a:xfrm rot="5400000">
                <a:off x="4124552" y="1116462"/>
                <a:ext cx="378972" cy="322165"/>
              </a:xfrm>
              <a:prstGeom prst="triangle">
                <a:avLst/>
              </a:prstGeom>
              <a:solidFill>
                <a:srgbClr val="8151CF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Isosceles Triangle 42">
                <a:extLst>
                  <a:ext uri="{FF2B5EF4-FFF2-40B4-BE49-F238E27FC236}">
                    <a16:creationId xmlns:a16="http://schemas.microsoft.com/office/drawing/2014/main" id="{B5509CCE-7EB4-4B00-AE2D-E4490499C98C}"/>
                  </a:ext>
                </a:extLst>
              </p:cNvPr>
              <p:cNvSpPr/>
              <p:nvPr/>
            </p:nvSpPr>
            <p:spPr>
              <a:xfrm rot="16200000">
                <a:off x="4446718" y="1116458"/>
                <a:ext cx="378972" cy="322165"/>
              </a:xfrm>
              <a:prstGeom prst="triangle">
                <a:avLst/>
              </a:prstGeom>
              <a:solidFill>
                <a:srgbClr val="8151CF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Isosceles Triangle 43">
                <a:extLst>
                  <a:ext uri="{FF2B5EF4-FFF2-40B4-BE49-F238E27FC236}">
                    <a16:creationId xmlns:a16="http://schemas.microsoft.com/office/drawing/2014/main" id="{CC363E33-CF04-4B65-98EB-023E7DB1DFFB}"/>
                  </a:ext>
                </a:extLst>
              </p:cNvPr>
              <p:cNvSpPr/>
              <p:nvPr/>
            </p:nvSpPr>
            <p:spPr>
              <a:xfrm rot="5400000">
                <a:off x="4446905" y="939257"/>
                <a:ext cx="378972" cy="322165"/>
              </a:xfrm>
              <a:prstGeom prst="triangle">
                <a:avLst/>
              </a:prstGeom>
              <a:solidFill>
                <a:srgbClr val="8151CF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Isosceles Triangle 44">
                <a:extLst>
                  <a:ext uri="{FF2B5EF4-FFF2-40B4-BE49-F238E27FC236}">
                    <a16:creationId xmlns:a16="http://schemas.microsoft.com/office/drawing/2014/main" id="{0102B108-B666-4939-951F-68DEB69E0047}"/>
                  </a:ext>
                </a:extLst>
              </p:cNvPr>
              <p:cNvSpPr/>
              <p:nvPr/>
            </p:nvSpPr>
            <p:spPr>
              <a:xfrm rot="16200000">
                <a:off x="4124548" y="929585"/>
                <a:ext cx="378972" cy="322165"/>
              </a:xfrm>
              <a:prstGeom prst="triangle">
                <a:avLst/>
              </a:prstGeom>
              <a:solidFill>
                <a:srgbClr val="8151CF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Isosceles Triangle 45">
                <a:extLst>
                  <a:ext uri="{FF2B5EF4-FFF2-40B4-BE49-F238E27FC236}">
                    <a16:creationId xmlns:a16="http://schemas.microsoft.com/office/drawing/2014/main" id="{0FE17111-1279-4843-83EB-A8CB05BD2461}"/>
                  </a:ext>
                </a:extLst>
              </p:cNvPr>
              <p:cNvSpPr/>
              <p:nvPr/>
            </p:nvSpPr>
            <p:spPr>
              <a:xfrm rot="16200000">
                <a:off x="4771513" y="1300667"/>
                <a:ext cx="373711" cy="322165"/>
              </a:xfrm>
              <a:prstGeom prst="triangle">
                <a:avLst/>
              </a:prstGeom>
              <a:solidFill>
                <a:srgbClr val="8151CF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Isosceles Triangle 46">
                <a:extLst>
                  <a:ext uri="{FF2B5EF4-FFF2-40B4-BE49-F238E27FC236}">
                    <a16:creationId xmlns:a16="http://schemas.microsoft.com/office/drawing/2014/main" id="{4A4F31E0-0525-4F5C-8A99-0E8DA5D16080}"/>
                  </a:ext>
                </a:extLst>
              </p:cNvPr>
              <p:cNvSpPr/>
              <p:nvPr/>
            </p:nvSpPr>
            <p:spPr>
              <a:xfrm rot="5400000">
                <a:off x="4771512" y="1487481"/>
                <a:ext cx="373711" cy="322165"/>
              </a:xfrm>
              <a:prstGeom prst="triangle">
                <a:avLst/>
              </a:prstGeom>
              <a:solidFill>
                <a:srgbClr val="8151CF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Isosceles Triangle 47">
                <a:extLst>
                  <a:ext uri="{FF2B5EF4-FFF2-40B4-BE49-F238E27FC236}">
                    <a16:creationId xmlns:a16="http://schemas.microsoft.com/office/drawing/2014/main" id="{53365DB6-24C8-48BF-888A-1BA65BC384BA}"/>
                  </a:ext>
                </a:extLst>
              </p:cNvPr>
              <p:cNvSpPr/>
              <p:nvPr/>
            </p:nvSpPr>
            <p:spPr>
              <a:xfrm rot="16200000">
                <a:off x="4771512" y="1674242"/>
                <a:ext cx="373711" cy="322165"/>
              </a:xfrm>
              <a:prstGeom prst="triangle">
                <a:avLst/>
              </a:prstGeom>
              <a:solidFill>
                <a:srgbClr val="8151CF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Isosceles Triangle 48">
                <a:extLst>
                  <a:ext uri="{FF2B5EF4-FFF2-40B4-BE49-F238E27FC236}">
                    <a16:creationId xmlns:a16="http://schemas.microsoft.com/office/drawing/2014/main" id="{38696BEF-52F1-4559-8DF1-0B2BB3734278}"/>
                  </a:ext>
                </a:extLst>
              </p:cNvPr>
              <p:cNvSpPr/>
              <p:nvPr/>
            </p:nvSpPr>
            <p:spPr>
              <a:xfrm rot="5400000">
                <a:off x="3805005" y="1300652"/>
                <a:ext cx="373711" cy="322165"/>
              </a:xfrm>
              <a:prstGeom prst="triangle">
                <a:avLst/>
              </a:prstGeom>
              <a:solidFill>
                <a:srgbClr val="5A2DA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Isosceles Triangle 49">
                <a:extLst>
                  <a:ext uri="{FF2B5EF4-FFF2-40B4-BE49-F238E27FC236}">
                    <a16:creationId xmlns:a16="http://schemas.microsoft.com/office/drawing/2014/main" id="{641E2135-60EA-4983-8C07-D6C9B9D8C649}"/>
                  </a:ext>
                </a:extLst>
              </p:cNvPr>
              <p:cNvSpPr/>
              <p:nvPr/>
            </p:nvSpPr>
            <p:spPr>
              <a:xfrm rot="16200000">
                <a:off x="3804992" y="1487464"/>
                <a:ext cx="373711" cy="322165"/>
              </a:xfrm>
              <a:prstGeom prst="triangle">
                <a:avLst/>
              </a:prstGeom>
              <a:solidFill>
                <a:srgbClr val="5A2DA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Isosceles Triangle 50">
                <a:extLst>
                  <a:ext uri="{FF2B5EF4-FFF2-40B4-BE49-F238E27FC236}">
                    <a16:creationId xmlns:a16="http://schemas.microsoft.com/office/drawing/2014/main" id="{AE120624-07DE-4657-8F5C-06E1BFD8AF27}"/>
                  </a:ext>
                </a:extLst>
              </p:cNvPr>
              <p:cNvSpPr/>
              <p:nvPr/>
            </p:nvSpPr>
            <p:spPr>
              <a:xfrm rot="5400000">
                <a:off x="3804992" y="1674221"/>
                <a:ext cx="373711" cy="322165"/>
              </a:xfrm>
              <a:prstGeom prst="triangle">
                <a:avLst/>
              </a:prstGeom>
              <a:solidFill>
                <a:srgbClr val="5A2DA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Isosceles Triangle 51">
                <a:extLst>
                  <a:ext uri="{FF2B5EF4-FFF2-40B4-BE49-F238E27FC236}">
                    <a16:creationId xmlns:a16="http://schemas.microsoft.com/office/drawing/2014/main" id="{C564AAC8-884D-4DAA-8792-E29259851823}"/>
                  </a:ext>
                </a:extLst>
              </p:cNvPr>
              <p:cNvSpPr/>
              <p:nvPr/>
            </p:nvSpPr>
            <p:spPr>
              <a:xfrm rot="5400000">
                <a:off x="5415838" y="552556"/>
                <a:ext cx="373711" cy="322165"/>
              </a:xfrm>
              <a:prstGeom prst="triangle">
                <a:avLst/>
              </a:prstGeom>
              <a:solidFill>
                <a:srgbClr val="BDA4E6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Isosceles Triangle 52">
                <a:extLst>
                  <a:ext uri="{FF2B5EF4-FFF2-40B4-BE49-F238E27FC236}">
                    <a16:creationId xmlns:a16="http://schemas.microsoft.com/office/drawing/2014/main" id="{536FA4BC-1EE2-4801-B57A-9717D25EEFC2}"/>
                  </a:ext>
                </a:extLst>
              </p:cNvPr>
              <p:cNvSpPr/>
              <p:nvPr/>
            </p:nvSpPr>
            <p:spPr>
              <a:xfrm rot="5400000">
                <a:off x="6060169" y="178846"/>
                <a:ext cx="373711" cy="322165"/>
              </a:xfrm>
              <a:prstGeom prst="triangle">
                <a:avLst/>
              </a:prstGeom>
              <a:solidFill>
                <a:srgbClr val="A07BDB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Isosceles Triangle 53">
                <a:extLst>
                  <a:ext uri="{FF2B5EF4-FFF2-40B4-BE49-F238E27FC236}">
                    <a16:creationId xmlns:a16="http://schemas.microsoft.com/office/drawing/2014/main" id="{BCD0475C-303E-4298-850D-5EBD7BD901DA}"/>
                  </a:ext>
                </a:extLst>
              </p:cNvPr>
              <p:cNvSpPr/>
              <p:nvPr/>
            </p:nvSpPr>
            <p:spPr>
              <a:xfrm rot="16200000">
                <a:off x="5738004" y="178845"/>
                <a:ext cx="373711" cy="322165"/>
              </a:xfrm>
              <a:prstGeom prst="triangle">
                <a:avLst/>
              </a:prstGeom>
              <a:solidFill>
                <a:srgbClr val="A07BDB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Isosceles Triangle 54">
                <a:extLst>
                  <a:ext uri="{FF2B5EF4-FFF2-40B4-BE49-F238E27FC236}">
                    <a16:creationId xmlns:a16="http://schemas.microsoft.com/office/drawing/2014/main" id="{B2E404C2-5393-41E7-8989-2AB1E1A40BCF}"/>
                  </a:ext>
                </a:extLst>
              </p:cNvPr>
              <p:cNvSpPr/>
              <p:nvPr/>
            </p:nvSpPr>
            <p:spPr>
              <a:xfrm rot="16200000">
                <a:off x="6060169" y="365701"/>
                <a:ext cx="373711" cy="322165"/>
              </a:xfrm>
              <a:prstGeom prst="triangle">
                <a:avLst/>
              </a:prstGeom>
              <a:solidFill>
                <a:srgbClr val="A07BDB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Isosceles Triangle 55">
                <a:extLst>
                  <a:ext uri="{FF2B5EF4-FFF2-40B4-BE49-F238E27FC236}">
                    <a16:creationId xmlns:a16="http://schemas.microsoft.com/office/drawing/2014/main" id="{AC678C4C-F2C2-4686-9FFC-D7A3982F3916}"/>
                  </a:ext>
                </a:extLst>
              </p:cNvPr>
              <p:cNvSpPr/>
              <p:nvPr/>
            </p:nvSpPr>
            <p:spPr>
              <a:xfrm rot="5400000">
                <a:off x="6382334" y="365700"/>
                <a:ext cx="373711" cy="322165"/>
              </a:xfrm>
              <a:prstGeom prst="triangle">
                <a:avLst/>
              </a:prstGeom>
              <a:solidFill>
                <a:srgbClr val="A07BDB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Isosceles Triangle 56">
                <a:extLst>
                  <a:ext uri="{FF2B5EF4-FFF2-40B4-BE49-F238E27FC236}">
                    <a16:creationId xmlns:a16="http://schemas.microsoft.com/office/drawing/2014/main" id="{B59AA72B-1AFB-4D52-9C48-658BF1FD0A54}"/>
                  </a:ext>
                </a:extLst>
              </p:cNvPr>
              <p:cNvSpPr/>
              <p:nvPr/>
            </p:nvSpPr>
            <p:spPr>
              <a:xfrm rot="5400000">
                <a:off x="5738003" y="365700"/>
                <a:ext cx="373711" cy="322165"/>
              </a:xfrm>
              <a:prstGeom prst="triangle">
                <a:avLst/>
              </a:prstGeom>
              <a:solidFill>
                <a:srgbClr val="BDA4E6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Isosceles Triangle 57">
                <a:extLst>
                  <a:ext uri="{FF2B5EF4-FFF2-40B4-BE49-F238E27FC236}">
                    <a16:creationId xmlns:a16="http://schemas.microsoft.com/office/drawing/2014/main" id="{139235AE-FF4B-4115-963A-1E59882800E2}"/>
                  </a:ext>
                </a:extLst>
              </p:cNvPr>
              <p:cNvSpPr/>
              <p:nvPr/>
            </p:nvSpPr>
            <p:spPr>
              <a:xfrm rot="16200000">
                <a:off x="5415837" y="365697"/>
                <a:ext cx="373711" cy="322165"/>
              </a:xfrm>
              <a:prstGeom prst="triangle">
                <a:avLst/>
              </a:prstGeom>
              <a:solidFill>
                <a:srgbClr val="BDA4E6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Isosceles Triangle 58">
                <a:extLst>
                  <a:ext uri="{FF2B5EF4-FFF2-40B4-BE49-F238E27FC236}">
                    <a16:creationId xmlns:a16="http://schemas.microsoft.com/office/drawing/2014/main" id="{26AE8C7A-A2B3-4518-A691-CAD8DADB84DD}"/>
                  </a:ext>
                </a:extLst>
              </p:cNvPr>
              <p:cNvSpPr/>
              <p:nvPr/>
            </p:nvSpPr>
            <p:spPr>
              <a:xfrm rot="16200000">
                <a:off x="6382333" y="552552"/>
                <a:ext cx="373711" cy="322165"/>
              </a:xfrm>
              <a:prstGeom prst="triangle">
                <a:avLst/>
              </a:prstGeom>
              <a:solidFill>
                <a:srgbClr val="A07BDB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Isosceles Triangle 59">
                <a:extLst>
                  <a:ext uri="{FF2B5EF4-FFF2-40B4-BE49-F238E27FC236}">
                    <a16:creationId xmlns:a16="http://schemas.microsoft.com/office/drawing/2014/main" id="{46652A8C-4804-474D-AFD5-96CCBCCC6AD5}"/>
                  </a:ext>
                </a:extLst>
              </p:cNvPr>
              <p:cNvSpPr/>
              <p:nvPr/>
            </p:nvSpPr>
            <p:spPr>
              <a:xfrm rot="5400000">
                <a:off x="6382333" y="739407"/>
                <a:ext cx="373711" cy="322165"/>
              </a:xfrm>
              <a:prstGeom prst="triangle">
                <a:avLst/>
              </a:prstGeom>
              <a:solidFill>
                <a:srgbClr val="BDA4E6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Isosceles Triangle 60">
                <a:extLst>
                  <a:ext uri="{FF2B5EF4-FFF2-40B4-BE49-F238E27FC236}">
                    <a16:creationId xmlns:a16="http://schemas.microsoft.com/office/drawing/2014/main" id="{6272B7D7-9957-4DB9-AC5E-045FB0457883}"/>
                  </a:ext>
                </a:extLst>
              </p:cNvPr>
              <p:cNvSpPr/>
              <p:nvPr/>
            </p:nvSpPr>
            <p:spPr>
              <a:xfrm rot="16200000">
                <a:off x="6382333" y="926257"/>
                <a:ext cx="373711" cy="322165"/>
              </a:xfrm>
              <a:prstGeom prst="triangle">
                <a:avLst/>
              </a:prstGeom>
              <a:solidFill>
                <a:srgbClr val="BDA4E6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Isosceles Triangle 61">
                <a:extLst>
                  <a:ext uri="{FF2B5EF4-FFF2-40B4-BE49-F238E27FC236}">
                    <a16:creationId xmlns:a16="http://schemas.microsoft.com/office/drawing/2014/main" id="{FE8076F4-712D-46B5-A683-34012BDAD034}"/>
                  </a:ext>
                </a:extLst>
              </p:cNvPr>
              <p:cNvSpPr/>
              <p:nvPr/>
            </p:nvSpPr>
            <p:spPr>
              <a:xfrm rot="5400000">
                <a:off x="6383879" y="1113103"/>
                <a:ext cx="373711" cy="322165"/>
              </a:xfrm>
              <a:prstGeom prst="triangle">
                <a:avLst/>
              </a:prstGeom>
              <a:solidFill>
                <a:srgbClr val="BDA4E6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Isosceles Triangle 62">
                <a:extLst>
                  <a:ext uri="{FF2B5EF4-FFF2-40B4-BE49-F238E27FC236}">
                    <a16:creationId xmlns:a16="http://schemas.microsoft.com/office/drawing/2014/main" id="{C5E2CE46-D1DF-4154-BB42-F4DBB23840CE}"/>
                  </a:ext>
                </a:extLst>
              </p:cNvPr>
              <p:cNvSpPr/>
              <p:nvPr/>
            </p:nvSpPr>
            <p:spPr>
              <a:xfrm rot="16200000">
                <a:off x="6060164" y="1113098"/>
                <a:ext cx="373711" cy="322165"/>
              </a:xfrm>
              <a:prstGeom prst="triangle">
                <a:avLst/>
              </a:prstGeom>
              <a:solidFill>
                <a:srgbClr val="BDA4E6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Isosceles Triangle 63">
                <a:extLst>
                  <a:ext uri="{FF2B5EF4-FFF2-40B4-BE49-F238E27FC236}">
                    <a16:creationId xmlns:a16="http://schemas.microsoft.com/office/drawing/2014/main" id="{02FEFC13-B25A-4129-9048-FFCDEFF7965C}"/>
                  </a:ext>
                </a:extLst>
              </p:cNvPr>
              <p:cNvSpPr/>
              <p:nvPr/>
            </p:nvSpPr>
            <p:spPr>
              <a:xfrm rot="5400000">
                <a:off x="6059393" y="1299932"/>
                <a:ext cx="373711" cy="322165"/>
              </a:xfrm>
              <a:prstGeom prst="triangle">
                <a:avLst/>
              </a:prstGeom>
              <a:solidFill>
                <a:srgbClr val="A07BDB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Isosceles Triangle 64">
                <a:extLst>
                  <a:ext uri="{FF2B5EF4-FFF2-40B4-BE49-F238E27FC236}">
                    <a16:creationId xmlns:a16="http://schemas.microsoft.com/office/drawing/2014/main" id="{FD9C1DBD-AAA7-4BEE-B579-6A4675275736}"/>
                  </a:ext>
                </a:extLst>
              </p:cNvPr>
              <p:cNvSpPr/>
              <p:nvPr/>
            </p:nvSpPr>
            <p:spPr>
              <a:xfrm rot="16200000">
                <a:off x="6059393" y="1486783"/>
                <a:ext cx="373711" cy="322165"/>
              </a:xfrm>
              <a:prstGeom prst="triangle">
                <a:avLst/>
              </a:prstGeom>
              <a:solidFill>
                <a:srgbClr val="A07BDB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Isosceles Triangle 65">
                <a:extLst>
                  <a:ext uri="{FF2B5EF4-FFF2-40B4-BE49-F238E27FC236}">
                    <a16:creationId xmlns:a16="http://schemas.microsoft.com/office/drawing/2014/main" id="{A40C5956-5BB0-45E9-8396-A6BB0BE54E97}"/>
                  </a:ext>
                </a:extLst>
              </p:cNvPr>
              <p:cNvSpPr/>
              <p:nvPr/>
            </p:nvSpPr>
            <p:spPr>
              <a:xfrm rot="5400000">
                <a:off x="6382333" y="1486781"/>
                <a:ext cx="373711" cy="322165"/>
              </a:xfrm>
              <a:prstGeom prst="triangle">
                <a:avLst/>
              </a:prstGeom>
              <a:solidFill>
                <a:srgbClr val="A07BDB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Isosceles Triangle 66">
                <a:extLst>
                  <a:ext uri="{FF2B5EF4-FFF2-40B4-BE49-F238E27FC236}">
                    <a16:creationId xmlns:a16="http://schemas.microsoft.com/office/drawing/2014/main" id="{73ABA9FF-6F1C-4E92-BE95-56221B3A0407}"/>
                  </a:ext>
                </a:extLst>
              </p:cNvPr>
              <p:cNvSpPr/>
              <p:nvPr/>
            </p:nvSpPr>
            <p:spPr>
              <a:xfrm rot="16200000">
                <a:off x="6382333" y="1673593"/>
                <a:ext cx="373711" cy="322165"/>
              </a:xfrm>
              <a:prstGeom prst="triangle">
                <a:avLst/>
              </a:prstGeom>
              <a:solidFill>
                <a:srgbClr val="A07BDB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Isosceles Triangle 67">
                <a:extLst>
                  <a:ext uri="{FF2B5EF4-FFF2-40B4-BE49-F238E27FC236}">
                    <a16:creationId xmlns:a16="http://schemas.microsoft.com/office/drawing/2014/main" id="{33F45D4A-D5A2-4D41-90D1-253D6106AC13}"/>
                  </a:ext>
                </a:extLst>
              </p:cNvPr>
              <p:cNvSpPr/>
              <p:nvPr/>
            </p:nvSpPr>
            <p:spPr>
              <a:xfrm rot="16200000">
                <a:off x="5415063" y="739382"/>
                <a:ext cx="373711" cy="322165"/>
              </a:xfrm>
              <a:prstGeom prst="triangle">
                <a:avLst/>
              </a:prstGeom>
              <a:solidFill>
                <a:srgbClr val="BDA4E6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Isosceles Triangle 68">
                <a:extLst>
                  <a:ext uri="{FF2B5EF4-FFF2-40B4-BE49-F238E27FC236}">
                    <a16:creationId xmlns:a16="http://schemas.microsoft.com/office/drawing/2014/main" id="{8415ADA4-C29E-48BC-9DCA-FFA00C949B47}"/>
                  </a:ext>
                </a:extLst>
              </p:cNvPr>
              <p:cNvSpPr/>
              <p:nvPr/>
            </p:nvSpPr>
            <p:spPr>
              <a:xfrm rot="5400000">
                <a:off x="5414678" y="926233"/>
                <a:ext cx="373711" cy="322165"/>
              </a:xfrm>
              <a:prstGeom prst="triangle">
                <a:avLst/>
              </a:prstGeom>
              <a:solidFill>
                <a:srgbClr val="A07BDB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Isosceles Triangle 69">
                <a:extLst>
                  <a:ext uri="{FF2B5EF4-FFF2-40B4-BE49-F238E27FC236}">
                    <a16:creationId xmlns:a16="http://schemas.microsoft.com/office/drawing/2014/main" id="{8351412A-CB55-4917-8F10-C71E2963328C}"/>
                  </a:ext>
                </a:extLst>
              </p:cNvPr>
              <p:cNvSpPr/>
              <p:nvPr/>
            </p:nvSpPr>
            <p:spPr>
              <a:xfrm rot="16200000">
                <a:off x="5414485" y="1113085"/>
                <a:ext cx="373711" cy="322165"/>
              </a:xfrm>
              <a:prstGeom prst="triangle">
                <a:avLst/>
              </a:prstGeom>
              <a:solidFill>
                <a:srgbClr val="A07BDB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Isosceles Triangle 70">
                <a:extLst>
                  <a:ext uri="{FF2B5EF4-FFF2-40B4-BE49-F238E27FC236}">
                    <a16:creationId xmlns:a16="http://schemas.microsoft.com/office/drawing/2014/main" id="{049AD1B7-7A10-4EA7-9FEB-4F0169CA934C}"/>
                  </a:ext>
                </a:extLst>
              </p:cNvPr>
              <p:cNvSpPr/>
              <p:nvPr/>
            </p:nvSpPr>
            <p:spPr>
              <a:xfrm rot="5400000">
                <a:off x="5736650" y="1113046"/>
                <a:ext cx="373711" cy="322165"/>
              </a:xfrm>
              <a:prstGeom prst="triangle">
                <a:avLst/>
              </a:prstGeom>
              <a:solidFill>
                <a:srgbClr val="A07BDB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Isosceles Triangle 71">
                <a:extLst>
                  <a:ext uri="{FF2B5EF4-FFF2-40B4-BE49-F238E27FC236}">
                    <a16:creationId xmlns:a16="http://schemas.microsoft.com/office/drawing/2014/main" id="{63C31B12-6B0F-4325-9726-2195A13A248D}"/>
                  </a:ext>
                </a:extLst>
              </p:cNvPr>
              <p:cNvSpPr/>
              <p:nvPr/>
            </p:nvSpPr>
            <p:spPr>
              <a:xfrm rot="16200000">
                <a:off x="5736453" y="1299872"/>
                <a:ext cx="373711" cy="322165"/>
              </a:xfrm>
              <a:prstGeom prst="triangle">
                <a:avLst/>
              </a:prstGeom>
              <a:solidFill>
                <a:srgbClr val="A07BDB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Isosceles Triangle 72">
                <a:extLst>
                  <a:ext uri="{FF2B5EF4-FFF2-40B4-BE49-F238E27FC236}">
                    <a16:creationId xmlns:a16="http://schemas.microsoft.com/office/drawing/2014/main" id="{9BE1C940-41D8-49E1-956F-1E3B84807CA1}"/>
                  </a:ext>
                </a:extLst>
              </p:cNvPr>
              <p:cNvSpPr/>
              <p:nvPr/>
            </p:nvSpPr>
            <p:spPr>
              <a:xfrm rot="5400000">
                <a:off x="5413512" y="1299862"/>
                <a:ext cx="373711" cy="322165"/>
              </a:xfrm>
              <a:prstGeom prst="triangle">
                <a:avLst/>
              </a:prstGeom>
              <a:solidFill>
                <a:srgbClr val="A07BDB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Isosceles Triangle 73">
                <a:extLst>
                  <a:ext uri="{FF2B5EF4-FFF2-40B4-BE49-F238E27FC236}">
                    <a16:creationId xmlns:a16="http://schemas.microsoft.com/office/drawing/2014/main" id="{98F83143-A1B0-4C97-805A-115AD67202C3}"/>
                  </a:ext>
                </a:extLst>
              </p:cNvPr>
              <p:cNvSpPr/>
              <p:nvPr/>
            </p:nvSpPr>
            <p:spPr>
              <a:xfrm rot="16200000">
                <a:off x="5411962" y="1486631"/>
                <a:ext cx="373711" cy="322165"/>
              </a:xfrm>
              <a:prstGeom prst="triangle">
                <a:avLst/>
              </a:prstGeom>
              <a:solidFill>
                <a:srgbClr val="A07BDB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Isosceles Triangle 74">
                <a:extLst>
                  <a:ext uri="{FF2B5EF4-FFF2-40B4-BE49-F238E27FC236}">
                    <a16:creationId xmlns:a16="http://schemas.microsoft.com/office/drawing/2014/main" id="{9EBEEEA2-9483-4DAA-9440-5CF1E5B7BBE6}"/>
                  </a:ext>
                </a:extLst>
              </p:cNvPr>
              <p:cNvSpPr/>
              <p:nvPr/>
            </p:nvSpPr>
            <p:spPr>
              <a:xfrm rot="5400000">
                <a:off x="5411184" y="1671183"/>
                <a:ext cx="373711" cy="322165"/>
              </a:xfrm>
              <a:prstGeom prst="triangle">
                <a:avLst/>
              </a:prstGeom>
              <a:solidFill>
                <a:srgbClr val="8151CF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Isosceles Triangle 75">
                <a:extLst>
                  <a:ext uri="{FF2B5EF4-FFF2-40B4-BE49-F238E27FC236}">
                    <a16:creationId xmlns:a16="http://schemas.microsoft.com/office/drawing/2014/main" id="{6FFAB2C3-D5B6-47A3-9F8B-30FB06EAE3AD}"/>
                  </a:ext>
                </a:extLst>
              </p:cNvPr>
              <p:cNvSpPr/>
              <p:nvPr/>
            </p:nvSpPr>
            <p:spPr>
              <a:xfrm rot="5400000">
                <a:off x="7670987" y="178816"/>
                <a:ext cx="373711" cy="322165"/>
              </a:xfrm>
              <a:prstGeom prst="triangle">
                <a:avLst/>
              </a:prstGeom>
              <a:solidFill>
                <a:srgbClr val="5A2DA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Isosceles Triangle 76">
                <a:extLst>
                  <a:ext uri="{FF2B5EF4-FFF2-40B4-BE49-F238E27FC236}">
                    <a16:creationId xmlns:a16="http://schemas.microsoft.com/office/drawing/2014/main" id="{9B5036F5-4303-4E3D-A996-4BA948D3AF57}"/>
                  </a:ext>
                </a:extLst>
              </p:cNvPr>
              <p:cNvSpPr/>
              <p:nvPr/>
            </p:nvSpPr>
            <p:spPr>
              <a:xfrm rot="16200000">
                <a:off x="7348822" y="178815"/>
                <a:ext cx="373711" cy="322165"/>
              </a:xfrm>
              <a:prstGeom prst="triangle">
                <a:avLst/>
              </a:prstGeom>
              <a:solidFill>
                <a:srgbClr val="5A2DA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Isosceles Triangle 77">
                <a:extLst>
                  <a:ext uri="{FF2B5EF4-FFF2-40B4-BE49-F238E27FC236}">
                    <a16:creationId xmlns:a16="http://schemas.microsoft.com/office/drawing/2014/main" id="{87E6F76D-D64B-465D-B513-43831F706608}"/>
                  </a:ext>
                </a:extLst>
              </p:cNvPr>
              <p:cNvSpPr/>
              <p:nvPr/>
            </p:nvSpPr>
            <p:spPr>
              <a:xfrm rot="16200000">
                <a:off x="7670987" y="365671"/>
                <a:ext cx="373711" cy="322165"/>
              </a:xfrm>
              <a:prstGeom prst="triangle">
                <a:avLst/>
              </a:prstGeom>
              <a:solidFill>
                <a:srgbClr val="5A2DA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Isosceles Triangle 78">
                <a:extLst>
                  <a:ext uri="{FF2B5EF4-FFF2-40B4-BE49-F238E27FC236}">
                    <a16:creationId xmlns:a16="http://schemas.microsoft.com/office/drawing/2014/main" id="{E9011ED1-EBB7-4965-80D2-773D83F72A64}"/>
                  </a:ext>
                </a:extLst>
              </p:cNvPr>
              <p:cNvSpPr/>
              <p:nvPr/>
            </p:nvSpPr>
            <p:spPr>
              <a:xfrm rot="5400000">
                <a:off x="7993152" y="365670"/>
                <a:ext cx="373711" cy="322165"/>
              </a:xfrm>
              <a:prstGeom prst="triangle">
                <a:avLst/>
              </a:prstGeom>
              <a:solidFill>
                <a:srgbClr val="5A2DA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Isosceles Triangle 79">
                <a:extLst>
                  <a:ext uri="{FF2B5EF4-FFF2-40B4-BE49-F238E27FC236}">
                    <a16:creationId xmlns:a16="http://schemas.microsoft.com/office/drawing/2014/main" id="{0AFFA867-F36A-461C-A5EB-2D1C3AC0406D}"/>
                  </a:ext>
                </a:extLst>
              </p:cNvPr>
              <p:cNvSpPr/>
              <p:nvPr/>
            </p:nvSpPr>
            <p:spPr>
              <a:xfrm rot="5400000">
                <a:off x="7348821" y="365670"/>
                <a:ext cx="373711" cy="322165"/>
              </a:xfrm>
              <a:prstGeom prst="triangle">
                <a:avLst/>
              </a:prstGeom>
              <a:solidFill>
                <a:srgbClr val="8151CF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Isosceles Triangle 80">
                <a:extLst>
                  <a:ext uri="{FF2B5EF4-FFF2-40B4-BE49-F238E27FC236}">
                    <a16:creationId xmlns:a16="http://schemas.microsoft.com/office/drawing/2014/main" id="{656920B9-99D3-498E-82B2-6016258F0AA4}"/>
                  </a:ext>
                </a:extLst>
              </p:cNvPr>
              <p:cNvSpPr/>
              <p:nvPr/>
            </p:nvSpPr>
            <p:spPr>
              <a:xfrm rot="16200000">
                <a:off x="7026655" y="365667"/>
                <a:ext cx="373711" cy="322165"/>
              </a:xfrm>
              <a:prstGeom prst="triangle">
                <a:avLst/>
              </a:prstGeom>
              <a:solidFill>
                <a:srgbClr val="8151CF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Isosceles Triangle 81">
                <a:extLst>
                  <a:ext uri="{FF2B5EF4-FFF2-40B4-BE49-F238E27FC236}">
                    <a16:creationId xmlns:a16="http://schemas.microsoft.com/office/drawing/2014/main" id="{3F77B3D7-214F-4C0E-8589-BA6741B3C217}"/>
                  </a:ext>
                </a:extLst>
              </p:cNvPr>
              <p:cNvSpPr/>
              <p:nvPr/>
            </p:nvSpPr>
            <p:spPr>
              <a:xfrm rot="5400000">
                <a:off x="7029764" y="552526"/>
                <a:ext cx="373711" cy="322165"/>
              </a:xfrm>
              <a:prstGeom prst="triangle">
                <a:avLst/>
              </a:prstGeom>
              <a:solidFill>
                <a:srgbClr val="A07BDB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Isosceles Triangle 82">
                <a:extLst>
                  <a:ext uri="{FF2B5EF4-FFF2-40B4-BE49-F238E27FC236}">
                    <a16:creationId xmlns:a16="http://schemas.microsoft.com/office/drawing/2014/main" id="{6A1F22BA-1563-4E1C-B895-09092B032CE4}"/>
                  </a:ext>
                </a:extLst>
              </p:cNvPr>
              <p:cNvSpPr/>
              <p:nvPr/>
            </p:nvSpPr>
            <p:spPr>
              <a:xfrm rot="16200000">
                <a:off x="7028989" y="739352"/>
                <a:ext cx="373711" cy="322165"/>
              </a:xfrm>
              <a:prstGeom prst="triangle">
                <a:avLst/>
              </a:prstGeom>
              <a:solidFill>
                <a:srgbClr val="A07BDB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Isosceles Triangle 83">
                <a:extLst>
                  <a:ext uri="{FF2B5EF4-FFF2-40B4-BE49-F238E27FC236}">
                    <a16:creationId xmlns:a16="http://schemas.microsoft.com/office/drawing/2014/main" id="{1B03B5B3-7D5C-4849-8946-7453D23836CE}"/>
                  </a:ext>
                </a:extLst>
              </p:cNvPr>
              <p:cNvSpPr/>
              <p:nvPr/>
            </p:nvSpPr>
            <p:spPr>
              <a:xfrm rot="5400000">
                <a:off x="7028604" y="926203"/>
                <a:ext cx="373711" cy="322165"/>
              </a:xfrm>
              <a:prstGeom prst="triangle">
                <a:avLst/>
              </a:prstGeom>
              <a:solidFill>
                <a:srgbClr val="A07BDB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Isosceles Triangle 84">
                <a:extLst>
                  <a:ext uri="{FF2B5EF4-FFF2-40B4-BE49-F238E27FC236}">
                    <a16:creationId xmlns:a16="http://schemas.microsoft.com/office/drawing/2014/main" id="{82D324C5-C2BF-4740-B189-69D06CE8345F}"/>
                  </a:ext>
                </a:extLst>
              </p:cNvPr>
              <p:cNvSpPr/>
              <p:nvPr/>
            </p:nvSpPr>
            <p:spPr>
              <a:xfrm rot="16200000">
                <a:off x="7026654" y="1110612"/>
                <a:ext cx="373711" cy="322165"/>
              </a:xfrm>
              <a:prstGeom prst="triangle">
                <a:avLst/>
              </a:prstGeom>
              <a:solidFill>
                <a:srgbClr val="A07BDB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" name="Isosceles Triangle 85">
                <a:extLst>
                  <a:ext uri="{FF2B5EF4-FFF2-40B4-BE49-F238E27FC236}">
                    <a16:creationId xmlns:a16="http://schemas.microsoft.com/office/drawing/2014/main" id="{5B204B05-53A8-40A8-8385-DF9C65019327}"/>
                  </a:ext>
                </a:extLst>
              </p:cNvPr>
              <p:cNvSpPr/>
              <p:nvPr/>
            </p:nvSpPr>
            <p:spPr>
              <a:xfrm rot="5400000">
                <a:off x="7027438" y="1299832"/>
                <a:ext cx="373711" cy="322165"/>
              </a:xfrm>
              <a:prstGeom prst="triangle">
                <a:avLst/>
              </a:prstGeom>
              <a:solidFill>
                <a:srgbClr val="BDA4E6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Isosceles Triangle 86">
                <a:extLst>
                  <a:ext uri="{FF2B5EF4-FFF2-40B4-BE49-F238E27FC236}">
                    <a16:creationId xmlns:a16="http://schemas.microsoft.com/office/drawing/2014/main" id="{E8A0F616-6C51-4594-BBE9-FE2363F4FADD}"/>
                  </a:ext>
                </a:extLst>
              </p:cNvPr>
              <p:cNvSpPr/>
              <p:nvPr/>
            </p:nvSpPr>
            <p:spPr>
              <a:xfrm rot="16200000">
                <a:off x="7029764" y="1486587"/>
                <a:ext cx="373711" cy="322165"/>
              </a:xfrm>
              <a:prstGeom prst="triangle">
                <a:avLst/>
              </a:prstGeom>
              <a:solidFill>
                <a:srgbClr val="BDA4E6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Isosceles Triangle 87">
                <a:extLst>
                  <a:ext uri="{FF2B5EF4-FFF2-40B4-BE49-F238E27FC236}">
                    <a16:creationId xmlns:a16="http://schemas.microsoft.com/office/drawing/2014/main" id="{6FC84557-5A1E-4F50-BA9D-2FEB2B19996F}"/>
                  </a:ext>
                </a:extLst>
              </p:cNvPr>
              <p:cNvSpPr/>
              <p:nvPr/>
            </p:nvSpPr>
            <p:spPr>
              <a:xfrm rot="5400000">
                <a:off x="7346112" y="1484323"/>
                <a:ext cx="373711" cy="322165"/>
              </a:xfrm>
              <a:prstGeom prst="triangle">
                <a:avLst/>
              </a:prstGeom>
              <a:solidFill>
                <a:srgbClr val="BDA4E6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Isosceles Triangle 88">
                <a:extLst>
                  <a:ext uri="{FF2B5EF4-FFF2-40B4-BE49-F238E27FC236}">
                    <a16:creationId xmlns:a16="http://schemas.microsoft.com/office/drawing/2014/main" id="{0A7D9225-30D6-4C44-B7B6-8E16118AA127}"/>
                  </a:ext>
                </a:extLst>
              </p:cNvPr>
              <p:cNvSpPr/>
              <p:nvPr/>
            </p:nvSpPr>
            <p:spPr>
              <a:xfrm rot="16200000">
                <a:off x="7346112" y="1671183"/>
                <a:ext cx="373711" cy="322165"/>
              </a:xfrm>
              <a:prstGeom prst="triangle">
                <a:avLst/>
              </a:prstGeom>
              <a:solidFill>
                <a:srgbClr val="BDA4E6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" name="Isosceles Triangle 89">
                <a:extLst>
                  <a:ext uri="{FF2B5EF4-FFF2-40B4-BE49-F238E27FC236}">
                    <a16:creationId xmlns:a16="http://schemas.microsoft.com/office/drawing/2014/main" id="{D442C836-D240-4BC4-A7F0-D85996DD3924}"/>
                  </a:ext>
                </a:extLst>
              </p:cNvPr>
              <p:cNvSpPr/>
              <p:nvPr/>
            </p:nvSpPr>
            <p:spPr>
              <a:xfrm rot="5400000">
                <a:off x="7672543" y="1671187"/>
                <a:ext cx="373711" cy="322165"/>
              </a:xfrm>
              <a:prstGeom prst="triangle">
                <a:avLst/>
              </a:prstGeom>
              <a:solidFill>
                <a:srgbClr val="BDA4E6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Isosceles Triangle 90">
                <a:extLst>
                  <a:ext uri="{FF2B5EF4-FFF2-40B4-BE49-F238E27FC236}">
                    <a16:creationId xmlns:a16="http://schemas.microsoft.com/office/drawing/2014/main" id="{055EDEDE-56BF-482C-AA13-16413F0E590E}"/>
                  </a:ext>
                </a:extLst>
              </p:cNvPr>
              <p:cNvSpPr/>
              <p:nvPr/>
            </p:nvSpPr>
            <p:spPr>
              <a:xfrm rot="16200000">
                <a:off x="7677970" y="1484332"/>
                <a:ext cx="373711" cy="322165"/>
              </a:xfrm>
              <a:prstGeom prst="triangle">
                <a:avLst/>
              </a:prstGeom>
              <a:solidFill>
                <a:srgbClr val="8151CF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Isosceles Triangle 91">
                <a:extLst>
                  <a:ext uri="{FF2B5EF4-FFF2-40B4-BE49-F238E27FC236}">
                    <a16:creationId xmlns:a16="http://schemas.microsoft.com/office/drawing/2014/main" id="{2FDA096F-C8A8-4DE6-B4A2-CAB5D303C71B}"/>
                  </a:ext>
                </a:extLst>
              </p:cNvPr>
              <p:cNvSpPr/>
              <p:nvPr/>
            </p:nvSpPr>
            <p:spPr>
              <a:xfrm rot="5400000">
                <a:off x="7993152" y="1484332"/>
                <a:ext cx="373711" cy="322165"/>
              </a:xfrm>
              <a:prstGeom prst="triangle">
                <a:avLst/>
              </a:prstGeom>
              <a:solidFill>
                <a:srgbClr val="8151CF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93" name="Picture 92">
              <a:extLst>
                <a:ext uri="{FF2B5EF4-FFF2-40B4-BE49-F238E27FC236}">
                  <a16:creationId xmlns:a16="http://schemas.microsoft.com/office/drawing/2014/main" id="{BB1F2820-850B-4CDA-B417-DDF60BF1D8E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750165" y="2126059"/>
              <a:ext cx="4654297" cy="693414"/>
            </a:xfrm>
            <a:prstGeom prst="rect">
              <a:avLst/>
            </a:prstGeom>
          </p:spPr>
        </p:pic>
      </p:grpSp>
      <p:sp>
        <p:nvSpPr>
          <p:cNvPr id="2" name="Oval 1"/>
          <p:cNvSpPr/>
          <p:nvPr userDrawn="1"/>
        </p:nvSpPr>
        <p:spPr>
          <a:xfrm>
            <a:off x="5966613" y="2575768"/>
            <a:ext cx="73046" cy="104759"/>
          </a:xfrm>
          <a:prstGeom prst="ellipse">
            <a:avLst/>
          </a:prstGeom>
          <a:solidFill>
            <a:schemeClr val="bg1"/>
          </a:solidFill>
          <a:ln w="25400" cap="flat">
            <a:noFill/>
            <a:prstDash val="solid"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40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FillTx/>
              <a:latin typeface="Gill Sans"/>
              <a:ea typeface="Gill Sans"/>
              <a:cs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800860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</p:sldLayoutIdLst>
  <p:transition spd="med"/>
  <p:hf hdr="0" ftr="0" dt="0"/>
  <p:txStyles>
    <p:titleStyle>
      <a:lvl1pPr defTabSz="410751" eaLnBrk="1" hangingPunct="1">
        <a:defRPr sz="4400" b="1">
          <a:solidFill>
            <a:srgbClr val="FFFFFF"/>
          </a:solidFill>
          <a:latin typeface="Arial"/>
          <a:ea typeface="+mn-ea"/>
          <a:cs typeface="Arial"/>
          <a:sym typeface="Gill Sans Light"/>
        </a:defRPr>
      </a:lvl1pPr>
      <a:lvl2pPr indent="160729" defTabSz="410751" eaLnBrk="1" hangingPunct="1">
        <a:defRPr sz="4781">
          <a:solidFill>
            <a:srgbClr val="FFFFFF"/>
          </a:solidFill>
          <a:latin typeface="+mn-lt"/>
          <a:ea typeface="+mn-ea"/>
          <a:cs typeface="+mn-cs"/>
          <a:sym typeface="Gill Sans Light"/>
        </a:defRPr>
      </a:lvl2pPr>
      <a:lvl3pPr indent="321457" defTabSz="410751" eaLnBrk="1" hangingPunct="1">
        <a:defRPr sz="4781">
          <a:solidFill>
            <a:srgbClr val="FFFFFF"/>
          </a:solidFill>
          <a:latin typeface="+mn-lt"/>
          <a:ea typeface="+mn-ea"/>
          <a:cs typeface="+mn-cs"/>
          <a:sym typeface="Gill Sans Light"/>
        </a:defRPr>
      </a:lvl3pPr>
      <a:lvl4pPr indent="482186" defTabSz="410751" eaLnBrk="1" hangingPunct="1">
        <a:defRPr sz="4781">
          <a:solidFill>
            <a:srgbClr val="FFFFFF"/>
          </a:solidFill>
          <a:latin typeface="+mn-lt"/>
          <a:ea typeface="+mn-ea"/>
          <a:cs typeface="+mn-cs"/>
          <a:sym typeface="Gill Sans Light"/>
        </a:defRPr>
      </a:lvl4pPr>
      <a:lvl5pPr indent="642915" defTabSz="410751" eaLnBrk="1" hangingPunct="1">
        <a:defRPr sz="4781">
          <a:solidFill>
            <a:srgbClr val="FFFFFF"/>
          </a:solidFill>
          <a:latin typeface="+mn-lt"/>
          <a:ea typeface="+mn-ea"/>
          <a:cs typeface="+mn-cs"/>
          <a:sym typeface="Gill Sans Light"/>
        </a:defRPr>
      </a:lvl5pPr>
      <a:lvl6pPr indent="803643" defTabSz="410751" eaLnBrk="1" hangingPunct="1">
        <a:defRPr sz="4781">
          <a:solidFill>
            <a:srgbClr val="FFFFFF"/>
          </a:solidFill>
          <a:latin typeface="+mn-lt"/>
          <a:ea typeface="+mn-ea"/>
          <a:cs typeface="+mn-cs"/>
          <a:sym typeface="Gill Sans Light"/>
        </a:defRPr>
      </a:lvl6pPr>
      <a:lvl7pPr indent="964372" defTabSz="410751" eaLnBrk="1" hangingPunct="1">
        <a:defRPr sz="4781">
          <a:solidFill>
            <a:srgbClr val="FFFFFF"/>
          </a:solidFill>
          <a:latin typeface="+mn-lt"/>
          <a:ea typeface="+mn-ea"/>
          <a:cs typeface="+mn-cs"/>
          <a:sym typeface="Gill Sans Light"/>
        </a:defRPr>
      </a:lvl7pPr>
      <a:lvl8pPr indent="1125101" defTabSz="410751" eaLnBrk="1" hangingPunct="1">
        <a:defRPr sz="4781">
          <a:solidFill>
            <a:srgbClr val="FFFFFF"/>
          </a:solidFill>
          <a:latin typeface="+mn-lt"/>
          <a:ea typeface="+mn-ea"/>
          <a:cs typeface="+mn-cs"/>
          <a:sym typeface="Gill Sans Light"/>
        </a:defRPr>
      </a:lvl8pPr>
      <a:lvl9pPr indent="1285829" defTabSz="410751" eaLnBrk="1" hangingPunct="1">
        <a:defRPr sz="4781">
          <a:solidFill>
            <a:srgbClr val="FFFFFF"/>
          </a:solidFill>
          <a:latin typeface="+mn-lt"/>
          <a:ea typeface="+mn-ea"/>
          <a:cs typeface="+mn-cs"/>
          <a:sym typeface="Gill Sans Light"/>
        </a:defRPr>
      </a:lvl9pPr>
    </p:titleStyle>
    <p:bodyStyle>
      <a:lvl1pPr marL="625056" indent="-401822" defTabSz="410751" eaLnBrk="1" hangingPunct="1">
        <a:spcBef>
          <a:spcPts val="844"/>
        </a:spcBef>
        <a:buSzPct val="100000"/>
        <a:buFont typeface="Wingdings" panose="05000000000000000000" pitchFamily="2" charset="2"/>
        <a:buChar char="§"/>
        <a:defRPr sz="2800" b="1">
          <a:latin typeface="Arial" panose="020B0604020202020204" pitchFamily="34" charset="0"/>
          <a:ea typeface="+mn-ea"/>
          <a:cs typeface="Arial" panose="020B0604020202020204" pitchFamily="34" charset="0"/>
          <a:sym typeface="Gill Sans Light"/>
        </a:defRPr>
      </a:lvl1pPr>
      <a:lvl2pPr marL="937584" indent="-401822" defTabSz="410751" eaLnBrk="1" hangingPunct="1">
        <a:spcBef>
          <a:spcPts val="844"/>
        </a:spcBef>
        <a:buSzPct val="100000"/>
        <a:buFont typeface="Wingdings" panose="05000000000000000000" pitchFamily="2" charset="2"/>
        <a:buChar char="§"/>
        <a:defRPr sz="2400" b="1">
          <a:solidFill>
            <a:srgbClr val="191EA2"/>
          </a:solidFill>
          <a:latin typeface="Arial" panose="020B0604020202020204" pitchFamily="34" charset="0"/>
          <a:ea typeface="+mn-ea"/>
          <a:cs typeface="Arial" panose="020B0604020202020204" pitchFamily="34" charset="0"/>
          <a:sym typeface="Gill Sans Light"/>
        </a:defRPr>
      </a:lvl2pPr>
      <a:lvl3pPr marL="1250112" indent="-401822" defTabSz="410751" eaLnBrk="1" hangingPunct="1">
        <a:spcBef>
          <a:spcPts val="844"/>
        </a:spcBef>
        <a:buSzPct val="100000"/>
        <a:buFont typeface="Wingdings" panose="05000000000000000000" pitchFamily="2" charset="2"/>
        <a:buChar char="§"/>
        <a:defRPr sz="1800" b="1">
          <a:solidFill>
            <a:srgbClr val="FF4B01"/>
          </a:solidFill>
          <a:latin typeface="Arial" panose="020B0604020202020204" pitchFamily="34" charset="0"/>
          <a:ea typeface="+mn-ea"/>
          <a:cs typeface="Arial" panose="020B0604020202020204" pitchFamily="34" charset="0"/>
          <a:sym typeface="Gill Sans Light"/>
        </a:defRPr>
      </a:lvl3pPr>
      <a:lvl4pPr marL="1562640" indent="-401822" defTabSz="410751" eaLnBrk="1" hangingPunct="1">
        <a:spcBef>
          <a:spcPts val="844"/>
        </a:spcBef>
        <a:buSzPct val="100000"/>
        <a:buFont typeface="Wingdings" panose="05000000000000000000" pitchFamily="2" charset="2"/>
        <a:buChar char="§"/>
        <a:defRPr sz="1600" b="1">
          <a:solidFill>
            <a:srgbClr val="7030A0"/>
          </a:solidFill>
          <a:latin typeface="Arial" panose="020B0604020202020204" pitchFamily="34" charset="0"/>
          <a:ea typeface="+mn-ea"/>
          <a:cs typeface="Arial" panose="020B0604020202020204" pitchFamily="34" charset="0"/>
          <a:sym typeface="Gill Sans Light"/>
        </a:defRPr>
      </a:lvl4pPr>
      <a:lvl5pPr marL="1875168" indent="-401822" defTabSz="410751" eaLnBrk="1" hangingPunct="1">
        <a:spcBef>
          <a:spcPts val="844"/>
        </a:spcBef>
        <a:buSzPct val="100000"/>
        <a:buFont typeface="Wingdings" panose="05000000000000000000" pitchFamily="2" charset="2"/>
        <a:buChar char="§"/>
        <a:defRPr sz="1400" b="1">
          <a:solidFill>
            <a:srgbClr val="00B050"/>
          </a:solidFill>
          <a:latin typeface="Arial" panose="020B0604020202020204" pitchFamily="34" charset="0"/>
          <a:ea typeface="+mn-ea"/>
          <a:cs typeface="Arial" panose="020B0604020202020204" pitchFamily="34" charset="0"/>
          <a:sym typeface="Gill Sans Light"/>
        </a:defRPr>
      </a:lvl5pPr>
      <a:lvl6pPr marL="2125190" indent="-401822" defTabSz="410751" eaLnBrk="1" hangingPunct="1">
        <a:spcBef>
          <a:spcPts val="1687"/>
        </a:spcBef>
        <a:buSzPct val="171000"/>
        <a:buChar char="•"/>
        <a:defRPr sz="2953">
          <a:latin typeface="+mn-lt"/>
          <a:ea typeface="+mn-ea"/>
          <a:cs typeface="+mn-cs"/>
          <a:sym typeface="Gill Sans Light"/>
        </a:defRPr>
      </a:lvl6pPr>
      <a:lvl7pPr marL="2375212" indent="-401822" defTabSz="410751" eaLnBrk="1" hangingPunct="1">
        <a:spcBef>
          <a:spcPts val="1687"/>
        </a:spcBef>
        <a:buSzPct val="171000"/>
        <a:buChar char="•"/>
        <a:defRPr sz="2953">
          <a:latin typeface="+mn-lt"/>
          <a:ea typeface="+mn-ea"/>
          <a:cs typeface="+mn-cs"/>
          <a:sym typeface="Gill Sans Light"/>
        </a:defRPr>
      </a:lvl7pPr>
      <a:lvl8pPr marL="2625235" indent="-401822" defTabSz="410751" eaLnBrk="1" hangingPunct="1">
        <a:spcBef>
          <a:spcPts val="1687"/>
        </a:spcBef>
        <a:buSzPct val="171000"/>
        <a:buChar char="•"/>
        <a:defRPr sz="2953">
          <a:latin typeface="+mn-lt"/>
          <a:ea typeface="+mn-ea"/>
          <a:cs typeface="+mn-cs"/>
          <a:sym typeface="Gill Sans Light"/>
        </a:defRPr>
      </a:lvl8pPr>
      <a:lvl9pPr marL="2875257" indent="-401822" defTabSz="410751" eaLnBrk="1" hangingPunct="1">
        <a:spcBef>
          <a:spcPts val="1687"/>
        </a:spcBef>
        <a:buSzPct val="171000"/>
        <a:buChar char="•"/>
        <a:defRPr sz="2953">
          <a:latin typeface="+mn-lt"/>
          <a:ea typeface="+mn-ea"/>
          <a:cs typeface="+mn-cs"/>
          <a:sym typeface="Gill Sans Light"/>
        </a:defRPr>
      </a:lvl9pPr>
    </p:bodyStyle>
    <p:otherStyle>
      <a:lvl1pPr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1pPr>
      <a:lvl2pPr indent="160729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2pPr>
      <a:lvl3pPr indent="321457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3pPr>
      <a:lvl4pPr indent="482186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4pPr>
      <a:lvl5pPr indent="642915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5pPr>
      <a:lvl6pPr indent="803643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6pPr>
      <a:lvl7pPr indent="964372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7pPr>
      <a:lvl8pPr indent="1125101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8pPr>
      <a:lvl9pPr indent="1285829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"/>
          <p:cNvSpPr/>
          <p:nvPr/>
        </p:nvSpPr>
        <p:spPr>
          <a:xfrm>
            <a:off x="0" y="0"/>
            <a:ext cx="12192000" cy="892971"/>
          </a:xfrm>
          <a:prstGeom prst="rect">
            <a:avLst/>
          </a:prstGeom>
          <a:solidFill>
            <a:srgbClr val="5A2DA3"/>
          </a:solidFill>
          <a:ln w="25400" cap="flat">
            <a:solidFill>
              <a:srgbClr val="5A2DA3">
                <a:alpha val="0"/>
              </a:srgbClr>
            </a:solidFill>
            <a:prstDash val="solid"/>
            <a:miter lim="400000"/>
          </a:ln>
          <a:effectLst/>
        </p:spPr>
        <p:txBody>
          <a:bodyPr wrap="square" lIns="0" tIns="0" rIns="0" bIns="0" numCol="1" anchor="ctr">
            <a:noAutofit/>
          </a:bodyPr>
          <a:lstStyle/>
          <a:p>
            <a:pPr lvl="0" algn="ctr" defTabSz="410751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3200">
              <a:effectLst/>
            </a:endParaRPr>
          </a:p>
        </p:txBody>
      </p:sp>
      <p:sp>
        <p:nvSpPr>
          <p:cNvPr id="12" name="Shape 12"/>
          <p:cNvSpPr>
            <a:spLocks noGrp="1"/>
          </p:cNvSpPr>
          <p:nvPr>
            <p:ph type="title"/>
          </p:nvPr>
        </p:nvSpPr>
        <p:spPr>
          <a:xfrm>
            <a:off x="3" y="0"/>
            <a:ext cx="10941844" cy="8661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127000" tIns="127000" rIns="127000" bIns="127000" anchor="ctr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781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14" name="Shape 14"/>
          <p:cNvSpPr>
            <a:spLocks noGrp="1"/>
          </p:cNvSpPr>
          <p:nvPr>
            <p:ph type="sldNum" sz="quarter" idx="2"/>
          </p:nvPr>
        </p:nvSpPr>
        <p:spPr>
          <a:xfrm>
            <a:off x="6001423" y="6510161"/>
            <a:ext cx="189155" cy="194797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 algn="ctr" defTabSz="410751">
              <a:defRPr sz="1266" baseline="0">
                <a:solidFill>
                  <a:srgbClr val="5A2DA3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fld id="{5A61919A-E88E-41BD-A444-D5D1392CB19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3556EF4-C8C6-41A9-8730-F4ECA9AAC07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26975"/>
          <a:stretch/>
        </p:blipFill>
        <p:spPr>
          <a:xfrm>
            <a:off x="606392" y="6316246"/>
            <a:ext cx="1195495" cy="50229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3EB3935-ECE8-4134-9114-019B32758F1E}"/>
              </a:ext>
            </a:extLst>
          </p:cNvPr>
          <p:cNvCxnSpPr>
            <a:cxnSpLocks/>
          </p:cNvCxnSpPr>
          <p:nvPr/>
        </p:nvCxnSpPr>
        <p:spPr>
          <a:xfrm>
            <a:off x="606392" y="6195002"/>
            <a:ext cx="10982528" cy="0"/>
          </a:xfrm>
          <a:prstGeom prst="line">
            <a:avLst/>
          </a:prstGeom>
          <a:noFill/>
          <a:ln w="25400" cap="rnd">
            <a:solidFill>
              <a:srgbClr val="5A2DA3"/>
            </a:solidFill>
            <a:prstDash val="solid"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94" name="Picture 93">
            <a:extLst>
              <a:ext uri="{FF2B5EF4-FFF2-40B4-BE49-F238E27FC236}">
                <a16:creationId xmlns:a16="http://schemas.microsoft.com/office/drawing/2014/main" id="{9EA94E3E-7601-46C3-AF7C-06F8871ACD5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73026" b="1135"/>
          <a:stretch/>
        </p:blipFill>
        <p:spPr>
          <a:xfrm>
            <a:off x="1873645" y="6602551"/>
            <a:ext cx="1337935" cy="198905"/>
          </a:xfrm>
          <a:prstGeom prst="rect">
            <a:avLst/>
          </a:prstGeom>
        </p:spPr>
      </p:pic>
      <p:sp>
        <p:nvSpPr>
          <p:cNvPr id="95" name="Shape 13">
            <a:extLst>
              <a:ext uri="{FF2B5EF4-FFF2-40B4-BE49-F238E27FC236}">
                <a16:creationId xmlns:a16="http://schemas.microsoft.com/office/drawing/2014/main" id="{B387110C-E361-48FF-93B8-15DC20F501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7088" y="1086019"/>
            <a:ext cx="11657824" cy="50787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/>
          <a:lstStyle/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68" name="Group 167">
            <a:extLst>
              <a:ext uri="{FF2B5EF4-FFF2-40B4-BE49-F238E27FC236}">
                <a16:creationId xmlns:a16="http://schemas.microsoft.com/office/drawing/2014/main" id="{71069935-43E3-47A0-B76A-BFEFFB6097FD}"/>
              </a:ext>
            </a:extLst>
          </p:cNvPr>
          <p:cNvGrpSpPr/>
          <p:nvPr userDrawn="1"/>
        </p:nvGrpSpPr>
        <p:grpSpPr>
          <a:xfrm rot="16200000" flipV="1">
            <a:off x="11360660" y="-439005"/>
            <a:ext cx="918649" cy="1768081"/>
            <a:chOff x="10208215" y="409493"/>
            <a:chExt cx="644333" cy="752676"/>
          </a:xfrm>
        </p:grpSpPr>
        <p:sp>
          <p:nvSpPr>
            <p:cNvPr id="169" name="Isosceles Triangle 168">
              <a:extLst>
                <a:ext uri="{FF2B5EF4-FFF2-40B4-BE49-F238E27FC236}">
                  <a16:creationId xmlns:a16="http://schemas.microsoft.com/office/drawing/2014/main" id="{861465EC-7A57-45F5-BAE1-BFD471B68CDF}"/>
                </a:ext>
              </a:extLst>
            </p:cNvPr>
            <p:cNvSpPr/>
            <p:nvPr userDrawn="1"/>
          </p:nvSpPr>
          <p:spPr>
            <a:xfrm rot="16200000">
              <a:off x="10504610" y="435266"/>
              <a:ext cx="373711" cy="322165"/>
            </a:xfrm>
            <a:prstGeom prst="triangle">
              <a:avLst/>
            </a:prstGeom>
            <a:solidFill>
              <a:srgbClr val="5A2DA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Isosceles Triangle 169">
              <a:extLst>
                <a:ext uri="{FF2B5EF4-FFF2-40B4-BE49-F238E27FC236}">
                  <a16:creationId xmlns:a16="http://schemas.microsoft.com/office/drawing/2014/main" id="{325AB880-31B1-4635-A502-38A40DC89A31}"/>
                </a:ext>
              </a:extLst>
            </p:cNvPr>
            <p:cNvSpPr/>
            <p:nvPr userDrawn="1"/>
          </p:nvSpPr>
          <p:spPr>
            <a:xfrm rot="5400000">
              <a:off x="10504609" y="622121"/>
              <a:ext cx="373711" cy="322165"/>
            </a:xfrm>
            <a:prstGeom prst="triangle">
              <a:avLst/>
            </a:prstGeom>
            <a:solidFill>
              <a:srgbClr val="5A2DA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Isosceles Triangle 170">
              <a:extLst>
                <a:ext uri="{FF2B5EF4-FFF2-40B4-BE49-F238E27FC236}">
                  <a16:creationId xmlns:a16="http://schemas.microsoft.com/office/drawing/2014/main" id="{0F630910-3C43-4B4F-9D27-8506DC444313}"/>
                </a:ext>
              </a:extLst>
            </p:cNvPr>
            <p:cNvSpPr/>
            <p:nvPr userDrawn="1"/>
          </p:nvSpPr>
          <p:spPr>
            <a:xfrm rot="16200000">
              <a:off x="10182443" y="622118"/>
              <a:ext cx="373711" cy="322165"/>
            </a:xfrm>
            <a:prstGeom prst="triangle">
              <a:avLst/>
            </a:prstGeom>
            <a:solidFill>
              <a:srgbClr val="BDA4E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Isosceles Triangle 171">
              <a:extLst>
                <a:ext uri="{FF2B5EF4-FFF2-40B4-BE49-F238E27FC236}">
                  <a16:creationId xmlns:a16="http://schemas.microsoft.com/office/drawing/2014/main" id="{528B9B50-71F5-42E2-B3E3-F7D869742171}"/>
                </a:ext>
              </a:extLst>
            </p:cNvPr>
            <p:cNvSpPr/>
            <p:nvPr userDrawn="1"/>
          </p:nvSpPr>
          <p:spPr>
            <a:xfrm rot="5400000">
              <a:off x="10179812" y="811600"/>
              <a:ext cx="378972" cy="322165"/>
            </a:xfrm>
            <a:prstGeom prst="triangle">
              <a:avLst/>
            </a:prstGeom>
            <a:solidFill>
              <a:srgbClr val="BDA4E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A14368A5-115F-4DDF-BE32-B8B38925F392}"/>
              </a:ext>
            </a:extLst>
          </p:cNvPr>
          <p:cNvGrpSpPr/>
          <p:nvPr userDrawn="1"/>
        </p:nvGrpSpPr>
        <p:grpSpPr>
          <a:xfrm rot="16200000" flipV="1">
            <a:off x="12217904" y="-426163"/>
            <a:ext cx="892973" cy="1768081"/>
            <a:chOff x="10208215" y="409493"/>
            <a:chExt cx="644333" cy="752676"/>
          </a:xfrm>
        </p:grpSpPr>
        <p:sp>
          <p:nvSpPr>
            <p:cNvPr id="174" name="Isosceles Triangle 173">
              <a:extLst>
                <a:ext uri="{FF2B5EF4-FFF2-40B4-BE49-F238E27FC236}">
                  <a16:creationId xmlns:a16="http://schemas.microsoft.com/office/drawing/2014/main" id="{3B4A4583-563E-4F0D-A9F9-C025D4D15F8B}"/>
                </a:ext>
              </a:extLst>
            </p:cNvPr>
            <p:cNvSpPr/>
            <p:nvPr userDrawn="1"/>
          </p:nvSpPr>
          <p:spPr>
            <a:xfrm rot="16200000">
              <a:off x="10504610" y="435266"/>
              <a:ext cx="373711" cy="322165"/>
            </a:xfrm>
            <a:prstGeom prst="triangle">
              <a:avLst/>
            </a:prstGeom>
            <a:solidFill>
              <a:srgbClr val="A07BDB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Isosceles Triangle 174">
              <a:extLst>
                <a:ext uri="{FF2B5EF4-FFF2-40B4-BE49-F238E27FC236}">
                  <a16:creationId xmlns:a16="http://schemas.microsoft.com/office/drawing/2014/main" id="{5BBA86F6-6F4E-4D9D-80DE-EEAB7975A591}"/>
                </a:ext>
              </a:extLst>
            </p:cNvPr>
            <p:cNvSpPr/>
            <p:nvPr userDrawn="1"/>
          </p:nvSpPr>
          <p:spPr>
            <a:xfrm rot="5400000">
              <a:off x="10504609" y="622121"/>
              <a:ext cx="373711" cy="322165"/>
            </a:xfrm>
            <a:prstGeom prst="triangle">
              <a:avLst/>
            </a:prstGeom>
            <a:solidFill>
              <a:srgbClr val="A07BDB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Isosceles Triangle 175">
              <a:extLst>
                <a:ext uri="{FF2B5EF4-FFF2-40B4-BE49-F238E27FC236}">
                  <a16:creationId xmlns:a16="http://schemas.microsoft.com/office/drawing/2014/main" id="{9072CBF9-F84A-492F-8CB3-2F9AF2155CC4}"/>
                </a:ext>
              </a:extLst>
            </p:cNvPr>
            <p:cNvSpPr/>
            <p:nvPr userDrawn="1"/>
          </p:nvSpPr>
          <p:spPr>
            <a:xfrm rot="16200000">
              <a:off x="10182443" y="622118"/>
              <a:ext cx="373711" cy="322165"/>
            </a:xfrm>
            <a:prstGeom prst="triangle">
              <a:avLst/>
            </a:prstGeom>
            <a:solidFill>
              <a:srgbClr val="8151C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Isosceles Triangle 176">
              <a:extLst>
                <a:ext uri="{FF2B5EF4-FFF2-40B4-BE49-F238E27FC236}">
                  <a16:creationId xmlns:a16="http://schemas.microsoft.com/office/drawing/2014/main" id="{EFC1103F-6C8E-4E08-8E72-3EEA1FE41B42}"/>
                </a:ext>
              </a:extLst>
            </p:cNvPr>
            <p:cNvSpPr/>
            <p:nvPr userDrawn="1"/>
          </p:nvSpPr>
          <p:spPr>
            <a:xfrm rot="5400000">
              <a:off x="10179812" y="811600"/>
              <a:ext cx="378972" cy="322165"/>
            </a:xfrm>
            <a:prstGeom prst="triangle">
              <a:avLst/>
            </a:prstGeom>
            <a:solidFill>
              <a:srgbClr val="8151C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8" name="Group 177">
            <a:extLst>
              <a:ext uri="{FF2B5EF4-FFF2-40B4-BE49-F238E27FC236}">
                <a16:creationId xmlns:a16="http://schemas.microsoft.com/office/drawing/2014/main" id="{44B7C4B9-C92D-44EE-A944-6E9E129B0190}"/>
              </a:ext>
            </a:extLst>
          </p:cNvPr>
          <p:cNvGrpSpPr/>
          <p:nvPr userDrawn="1"/>
        </p:nvGrpSpPr>
        <p:grpSpPr>
          <a:xfrm rot="16200000" flipV="1">
            <a:off x="10476623" y="-438995"/>
            <a:ext cx="918658" cy="1768081"/>
            <a:chOff x="10208215" y="409493"/>
            <a:chExt cx="644341" cy="752676"/>
          </a:xfrm>
        </p:grpSpPr>
        <p:sp>
          <p:nvSpPr>
            <p:cNvPr id="179" name="Isosceles Triangle 178">
              <a:extLst>
                <a:ext uri="{FF2B5EF4-FFF2-40B4-BE49-F238E27FC236}">
                  <a16:creationId xmlns:a16="http://schemas.microsoft.com/office/drawing/2014/main" id="{F93E7285-7C09-420F-82F1-266986CCB14A}"/>
                </a:ext>
              </a:extLst>
            </p:cNvPr>
            <p:cNvSpPr/>
            <p:nvPr userDrawn="1"/>
          </p:nvSpPr>
          <p:spPr>
            <a:xfrm rot="16200000">
              <a:off x="10504610" y="435266"/>
              <a:ext cx="373711" cy="322165"/>
            </a:xfrm>
            <a:prstGeom prst="triangle">
              <a:avLst/>
            </a:prstGeom>
            <a:solidFill>
              <a:srgbClr val="A07BDB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Isosceles Triangle 179">
              <a:extLst>
                <a:ext uri="{FF2B5EF4-FFF2-40B4-BE49-F238E27FC236}">
                  <a16:creationId xmlns:a16="http://schemas.microsoft.com/office/drawing/2014/main" id="{3831B438-36DF-41C1-957B-174CAAA75B1A}"/>
                </a:ext>
              </a:extLst>
            </p:cNvPr>
            <p:cNvSpPr/>
            <p:nvPr userDrawn="1"/>
          </p:nvSpPr>
          <p:spPr>
            <a:xfrm rot="5400000">
              <a:off x="10504618" y="624580"/>
              <a:ext cx="373711" cy="322165"/>
            </a:xfrm>
            <a:prstGeom prst="triangle">
              <a:avLst/>
            </a:prstGeom>
            <a:solidFill>
              <a:srgbClr val="A07BDB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" name="Isosceles Triangle 180">
              <a:extLst>
                <a:ext uri="{FF2B5EF4-FFF2-40B4-BE49-F238E27FC236}">
                  <a16:creationId xmlns:a16="http://schemas.microsoft.com/office/drawing/2014/main" id="{2567F0D4-587C-4D42-8CF4-D7B18B46BD5C}"/>
                </a:ext>
              </a:extLst>
            </p:cNvPr>
            <p:cNvSpPr/>
            <p:nvPr userDrawn="1"/>
          </p:nvSpPr>
          <p:spPr>
            <a:xfrm rot="16200000">
              <a:off x="10182443" y="622118"/>
              <a:ext cx="373711" cy="322165"/>
            </a:xfrm>
            <a:prstGeom prst="triangle">
              <a:avLst/>
            </a:prstGeom>
            <a:solidFill>
              <a:srgbClr val="8151C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Isosceles Triangle 181">
              <a:extLst>
                <a:ext uri="{FF2B5EF4-FFF2-40B4-BE49-F238E27FC236}">
                  <a16:creationId xmlns:a16="http://schemas.microsoft.com/office/drawing/2014/main" id="{B5DC08D3-2FC6-472C-B81E-E9D3C8D63203}"/>
                </a:ext>
              </a:extLst>
            </p:cNvPr>
            <p:cNvSpPr/>
            <p:nvPr userDrawn="1"/>
          </p:nvSpPr>
          <p:spPr>
            <a:xfrm rot="5400000">
              <a:off x="10179812" y="811600"/>
              <a:ext cx="378972" cy="322165"/>
            </a:xfrm>
            <a:prstGeom prst="triangle">
              <a:avLst/>
            </a:prstGeom>
            <a:solidFill>
              <a:srgbClr val="8151C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6" name="Shape 6"/>
          <p:cNvSpPr/>
          <p:nvPr userDrawn="1"/>
        </p:nvSpPr>
        <p:spPr>
          <a:xfrm>
            <a:off x="12191999" y="-52388"/>
            <a:ext cx="1630363" cy="1001623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400000"/>
          </a:ln>
          <a:effectLst/>
        </p:spPr>
        <p:txBody>
          <a:bodyPr wrap="square" lIns="0" tIns="0" rIns="0" bIns="0" numCol="1" anchor="ctr">
            <a:noAutofit/>
          </a:bodyPr>
          <a:lstStyle/>
          <a:p>
            <a:pPr lvl="0" algn="ctr" defTabSz="410751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3200">
              <a:effectLst/>
            </a:endParaRPr>
          </a:p>
        </p:txBody>
      </p:sp>
      <p:sp>
        <p:nvSpPr>
          <p:cNvPr id="183" name="Shape 12">
            <a:extLst>
              <a:ext uri="{FF2B5EF4-FFF2-40B4-BE49-F238E27FC236}">
                <a16:creationId xmlns:a16="http://schemas.microsoft.com/office/drawing/2014/main" id="{1E97763E-6C98-4574-99B6-3A10AE085C3B}"/>
              </a:ext>
            </a:extLst>
          </p:cNvPr>
          <p:cNvSpPr txBox="1">
            <a:spLocks/>
          </p:cNvSpPr>
          <p:nvPr userDrawn="1"/>
        </p:nvSpPr>
        <p:spPr>
          <a:xfrm>
            <a:off x="7717765" y="5807804"/>
            <a:ext cx="3867844" cy="14337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127000" tIns="127000" rIns="127000" bIns="127000" anchor="ctr"/>
          <a:lstStyle>
            <a:lvl1pPr defTabSz="410751" eaLnBrk="1" hangingPunct="1">
              <a:defRPr sz="4400" b="1">
                <a:solidFill>
                  <a:srgbClr val="FFFFFF"/>
                </a:solidFill>
                <a:latin typeface="Arial"/>
                <a:ea typeface="+mn-ea"/>
                <a:cs typeface="Arial"/>
                <a:sym typeface="Gill Sans Light"/>
              </a:defRPr>
            </a:lvl1pPr>
            <a:lvl2pPr indent="160729" defTabSz="410751" eaLnBrk="1" hangingPunct="1">
              <a:defRPr sz="4781">
                <a:solidFill>
                  <a:srgbClr val="FFFFFF"/>
                </a:solidFill>
                <a:latin typeface="+mn-lt"/>
                <a:ea typeface="+mn-ea"/>
                <a:cs typeface="+mn-cs"/>
                <a:sym typeface="Gill Sans Light"/>
              </a:defRPr>
            </a:lvl2pPr>
            <a:lvl3pPr indent="321457" defTabSz="410751" eaLnBrk="1" hangingPunct="1">
              <a:defRPr sz="4781">
                <a:solidFill>
                  <a:srgbClr val="FFFFFF"/>
                </a:solidFill>
                <a:latin typeface="+mn-lt"/>
                <a:ea typeface="+mn-ea"/>
                <a:cs typeface="+mn-cs"/>
                <a:sym typeface="Gill Sans Light"/>
              </a:defRPr>
            </a:lvl3pPr>
            <a:lvl4pPr indent="482186" defTabSz="410751" eaLnBrk="1" hangingPunct="1">
              <a:defRPr sz="4781">
                <a:solidFill>
                  <a:srgbClr val="FFFFFF"/>
                </a:solidFill>
                <a:latin typeface="+mn-lt"/>
                <a:ea typeface="+mn-ea"/>
                <a:cs typeface="+mn-cs"/>
                <a:sym typeface="Gill Sans Light"/>
              </a:defRPr>
            </a:lvl4pPr>
            <a:lvl5pPr indent="642915" defTabSz="410751" eaLnBrk="1" hangingPunct="1">
              <a:defRPr sz="4781">
                <a:solidFill>
                  <a:srgbClr val="FFFFFF"/>
                </a:solidFill>
                <a:latin typeface="+mn-lt"/>
                <a:ea typeface="+mn-ea"/>
                <a:cs typeface="+mn-cs"/>
                <a:sym typeface="Gill Sans Light"/>
              </a:defRPr>
            </a:lvl5pPr>
            <a:lvl6pPr indent="803643" defTabSz="410751" eaLnBrk="1" hangingPunct="1">
              <a:defRPr sz="4781">
                <a:solidFill>
                  <a:srgbClr val="FFFFFF"/>
                </a:solidFill>
                <a:latin typeface="+mn-lt"/>
                <a:ea typeface="+mn-ea"/>
                <a:cs typeface="+mn-cs"/>
                <a:sym typeface="Gill Sans Light"/>
              </a:defRPr>
            </a:lvl6pPr>
            <a:lvl7pPr indent="964372" defTabSz="410751" eaLnBrk="1" hangingPunct="1">
              <a:defRPr sz="4781">
                <a:solidFill>
                  <a:srgbClr val="FFFFFF"/>
                </a:solidFill>
                <a:latin typeface="+mn-lt"/>
                <a:ea typeface="+mn-ea"/>
                <a:cs typeface="+mn-cs"/>
                <a:sym typeface="Gill Sans Light"/>
              </a:defRPr>
            </a:lvl7pPr>
            <a:lvl8pPr indent="1125101" defTabSz="410751" eaLnBrk="1" hangingPunct="1">
              <a:defRPr sz="4781">
                <a:solidFill>
                  <a:srgbClr val="FFFFFF"/>
                </a:solidFill>
                <a:latin typeface="+mn-lt"/>
                <a:ea typeface="+mn-ea"/>
                <a:cs typeface="+mn-cs"/>
                <a:sym typeface="Gill Sans Light"/>
              </a:defRPr>
            </a:lvl8pPr>
            <a:lvl9pPr indent="1285829" defTabSz="410751" eaLnBrk="1" hangingPunct="1">
              <a:defRPr sz="4781">
                <a:solidFill>
                  <a:srgbClr val="FFFFFF"/>
                </a:solidFill>
                <a:latin typeface="+mn-lt"/>
                <a:ea typeface="+mn-ea"/>
                <a:cs typeface="+mn-cs"/>
                <a:sym typeface="Gill Sans Light"/>
              </a:defRPr>
            </a:lvl9pPr>
          </a:lstStyle>
          <a:p>
            <a:pPr algn="r">
              <a:defRPr sz="1800">
                <a:solidFill>
                  <a:srgbClr val="000000"/>
                </a:solidFill>
              </a:defRPr>
            </a:pPr>
            <a:r>
              <a:rPr lang="en-US" sz="1800" b="1" dirty="0">
                <a:solidFill>
                  <a:schemeClr val="tx1"/>
                </a:solidFill>
              </a:rPr>
              <a:t>Reconfigurable Computing</a:t>
            </a:r>
          </a:p>
          <a:p>
            <a:pPr algn="r">
              <a:defRPr sz="1800">
                <a:solidFill>
                  <a:srgbClr val="000000"/>
                </a:solidFill>
              </a:defRPr>
            </a:pPr>
            <a:r>
              <a:rPr lang="en-US" sz="1400" b="1" dirty="0">
                <a:solidFill>
                  <a:srgbClr val="BDA4E6"/>
                </a:solidFill>
              </a:rPr>
              <a:t>November </a:t>
            </a:r>
            <a:r>
              <a:rPr lang="en-US" sz="1400" b="1" dirty="0" smtClean="0">
                <a:solidFill>
                  <a:srgbClr val="BDA4E6"/>
                </a:solidFill>
              </a:rPr>
              <a:t>25, </a:t>
            </a:r>
            <a:r>
              <a:rPr lang="en-US" sz="1400" b="1" dirty="0">
                <a:solidFill>
                  <a:srgbClr val="BDA4E6"/>
                </a:solidFill>
              </a:rPr>
              <a:t>2019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ransition spd="med"/>
  <p:hf hdr="0" ftr="0" dt="0"/>
  <p:txStyles>
    <p:titleStyle>
      <a:lvl1pPr defTabSz="410751" eaLnBrk="1" hangingPunct="1">
        <a:defRPr sz="4400" b="1">
          <a:solidFill>
            <a:srgbClr val="FFFFFF"/>
          </a:solidFill>
          <a:latin typeface="Arial"/>
          <a:ea typeface="+mn-ea"/>
          <a:cs typeface="Arial"/>
          <a:sym typeface="Gill Sans Light"/>
        </a:defRPr>
      </a:lvl1pPr>
      <a:lvl2pPr indent="160729" defTabSz="410751" eaLnBrk="1" hangingPunct="1">
        <a:defRPr sz="4781">
          <a:solidFill>
            <a:srgbClr val="FFFFFF"/>
          </a:solidFill>
          <a:latin typeface="+mn-lt"/>
          <a:ea typeface="+mn-ea"/>
          <a:cs typeface="+mn-cs"/>
          <a:sym typeface="Gill Sans Light"/>
        </a:defRPr>
      </a:lvl2pPr>
      <a:lvl3pPr indent="321457" defTabSz="410751" eaLnBrk="1" hangingPunct="1">
        <a:defRPr sz="4781">
          <a:solidFill>
            <a:srgbClr val="FFFFFF"/>
          </a:solidFill>
          <a:latin typeface="+mn-lt"/>
          <a:ea typeface="+mn-ea"/>
          <a:cs typeface="+mn-cs"/>
          <a:sym typeface="Gill Sans Light"/>
        </a:defRPr>
      </a:lvl3pPr>
      <a:lvl4pPr indent="482186" defTabSz="410751" eaLnBrk="1" hangingPunct="1">
        <a:defRPr sz="4781">
          <a:solidFill>
            <a:srgbClr val="FFFFFF"/>
          </a:solidFill>
          <a:latin typeface="+mn-lt"/>
          <a:ea typeface="+mn-ea"/>
          <a:cs typeface="+mn-cs"/>
          <a:sym typeface="Gill Sans Light"/>
        </a:defRPr>
      </a:lvl4pPr>
      <a:lvl5pPr indent="642915" defTabSz="410751" eaLnBrk="1" hangingPunct="1">
        <a:defRPr sz="4781">
          <a:solidFill>
            <a:srgbClr val="FFFFFF"/>
          </a:solidFill>
          <a:latin typeface="+mn-lt"/>
          <a:ea typeface="+mn-ea"/>
          <a:cs typeface="+mn-cs"/>
          <a:sym typeface="Gill Sans Light"/>
        </a:defRPr>
      </a:lvl5pPr>
      <a:lvl6pPr indent="803643" defTabSz="410751" eaLnBrk="1" hangingPunct="1">
        <a:defRPr sz="4781">
          <a:solidFill>
            <a:srgbClr val="FFFFFF"/>
          </a:solidFill>
          <a:latin typeface="+mn-lt"/>
          <a:ea typeface="+mn-ea"/>
          <a:cs typeface="+mn-cs"/>
          <a:sym typeface="Gill Sans Light"/>
        </a:defRPr>
      </a:lvl6pPr>
      <a:lvl7pPr indent="964372" defTabSz="410751" eaLnBrk="1" hangingPunct="1">
        <a:defRPr sz="4781">
          <a:solidFill>
            <a:srgbClr val="FFFFFF"/>
          </a:solidFill>
          <a:latin typeface="+mn-lt"/>
          <a:ea typeface="+mn-ea"/>
          <a:cs typeface="+mn-cs"/>
          <a:sym typeface="Gill Sans Light"/>
        </a:defRPr>
      </a:lvl7pPr>
      <a:lvl8pPr indent="1125101" defTabSz="410751" eaLnBrk="1" hangingPunct="1">
        <a:defRPr sz="4781">
          <a:solidFill>
            <a:srgbClr val="FFFFFF"/>
          </a:solidFill>
          <a:latin typeface="+mn-lt"/>
          <a:ea typeface="+mn-ea"/>
          <a:cs typeface="+mn-cs"/>
          <a:sym typeface="Gill Sans Light"/>
        </a:defRPr>
      </a:lvl8pPr>
      <a:lvl9pPr indent="1285829" defTabSz="410751" eaLnBrk="1" hangingPunct="1">
        <a:defRPr sz="4781">
          <a:solidFill>
            <a:srgbClr val="FFFFFF"/>
          </a:solidFill>
          <a:latin typeface="+mn-lt"/>
          <a:ea typeface="+mn-ea"/>
          <a:cs typeface="+mn-cs"/>
          <a:sym typeface="Gill Sans Light"/>
        </a:defRPr>
      </a:lvl9pPr>
    </p:titleStyle>
    <p:bodyStyle>
      <a:lvl1pPr marL="625056" indent="-401822" defTabSz="410751" eaLnBrk="1" hangingPunct="1">
        <a:spcBef>
          <a:spcPts val="844"/>
        </a:spcBef>
        <a:buSzPct val="100000"/>
        <a:buFont typeface="Wingdings" panose="05000000000000000000" pitchFamily="2" charset="2"/>
        <a:buChar char="§"/>
        <a:defRPr sz="2800" b="1">
          <a:latin typeface="Arial" panose="020B0604020202020204" pitchFamily="34" charset="0"/>
          <a:ea typeface="+mn-ea"/>
          <a:cs typeface="Arial" panose="020B0604020202020204" pitchFamily="34" charset="0"/>
          <a:sym typeface="Gill Sans Light"/>
        </a:defRPr>
      </a:lvl1pPr>
      <a:lvl2pPr marL="937584" indent="-401822" defTabSz="410751" eaLnBrk="1" hangingPunct="1">
        <a:spcBef>
          <a:spcPts val="844"/>
        </a:spcBef>
        <a:buSzPct val="100000"/>
        <a:buFont typeface="Wingdings" panose="05000000000000000000" pitchFamily="2" charset="2"/>
        <a:buChar char="§"/>
        <a:defRPr sz="2400" b="1">
          <a:solidFill>
            <a:srgbClr val="191EA2"/>
          </a:solidFill>
          <a:latin typeface="Arial" panose="020B0604020202020204" pitchFamily="34" charset="0"/>
          <a:ea typeface="+mn-ea"/>
          <a:cs typeface="Arial" panose="020B0604020202020204" pitchFamily="34" charset="0"/>
          <a:sym typeface="Gill Sans Light"/>
        </a:defRPr>
      </a:lvl2pPr>
      <a:lvl3pPr marL="1250112" indent="-401822" defTabSz="410751" eaLnBrk="1" hangingPunct="1">
        <a:spcBef>
          <a:spcPts val="844"/>
        </a:spcBef>
        <a:buSzPct val="100000"/>
        <a:buFont typeface="Wingdings" panose="05000000000000000000" pitchFamily="2" charset="2"/>
        <a:buChar char="§"/>
        <a:defRPr sz="1800" b="1">
          <a:solidFill>
            <a:srgbClr val="FF4B01"/>
          </a:solidFill>
          <a:latin typeface="Arial" panose="020B0604020202020204" pitchFamily="34" charset="0"/>
          <a:ea typeface="+mn-ea"/>
          <a:cs typeface="Arial" panose="020B0604020202020204" pitchFamily="34" charset="0"/>
          <a:sym typeface="Gill Sans Light"/>
        </a:defRPr>
      </a:lvl3pPr>
      <a:lvl4pPr marL="1562640" indent="-401822" defTabSz="410751" eaLnBrk="1" hangingPunct="1">
        <a:spcBef>
          <a:spcPts val="844"/>
        </a:spcBef>
        <a:buSzPct val="100000"/>
        <a:buFont typeface="Wingdings" panose="05000000000000000000" pitchFamily="2" charset="2"/>
        <a:buChar char="§"/>
        <a:defRPr sz="1600" b="1">
          <a:solidFill>
            <a:srgbClr val="7030A0"/>
          </a:solidFill>
          <a:latin typeface="Arial" panose="020B0604020202020204" pitchFamily="34" charset="0"/>
          <a:ea typeface="+mn-ea"/>
          <a:cs typeface="Arial" panose="020B0604020202020204" pitchFamily="34" charset="0"/>
          <a:sym typeface="Gill Sans Light"/>
        </a:defRPr>
      </a:lvl4pPr>
      <a:lvl5pPr marL="1875168" indent="-401822" defTabSz="410751" eaLnBrk="1" hangingPunct="1">
        <a:spcBef>
          <a:spcPts val="844"/>
        </a:spcBef>
        <a:buSzPct val="100000"/>
        <a:buFont typeface="Wingdings" panose="05000000000000000000" pitchFamily="2" charset="2"/>
        <a:buChar char="§"/>
        <a:defRPr sz="1400" b="1">
          <a:solidFill>
            <a:srgbClr val="00B050"/>
          </a:solidFill>
          <a:latin typeface="Arial" panose="020B0604020202020204" pitchFamily="34" charset="0"/>
          <a:ea typeface="+mn-ea"/>
          <a:cs typeface="Arial" panose="020B0604020202020204" pitchFamily="34" charset="0"/>
          <a:sym typeface="Gill Sans Light"/>
        </a:defRPr>
      </a:lvl5pPr>
      <a:lvl6pPr marL="2125190" indent="-401822" defTabSz="410751" eaLnBrk="1" hangingPunct="1">
        <a:spcBef>
          <a:spcPts val="1687"/>
        </a:spcBef>
        <a:buSzPct val="171000"/>
        <a:buChar char="•"/>
        <a:defRPr sz="2953">
          <a:latin typeface="+mn-lt"/>
          <a:ea typeface="+mn-ea"/>
          <a:cs typeface="+mn-cs"/>
          <a:sym typeface="Gill Sans Light"/>
        </a:defRPr>
      </a:lvl6pPr>
      <a:lvl7pPr marL="2375212" indent="-401822" defTabSz="410751" eaLnBrk="1" hangingPunct="1">
        <a:spcBef>
          <a:spcPts val="1687"/>
        </a:spcBef>
        <a:buSzPct val="171000"/>
        <a:buChar char="•"/>
        <a:defRPr sz="2953">
          <a:latin typeface="+mn-lt"/>
          <a:ea typeface="+mn-ea"/>
          <a:cs typeface="+mn-cs"/>
          <a:sym typeface="Gill Sans Light"/>
        </a:defRPr>
      </a:lvl7pPr>
      <a:lvl8pPr marL="2625235" indent="-401822" defTabSz="410751" eaLnBrk="1" hangingPunct="1">
        <a:spcBef>
          <a:spcPts val="1687"/>
        </a:spcBef>
        <a:buSzPct val="171000"/>
        <a:buChar char="•"/>
        <a:defRPr sz="2953">
          <a:latin typeface="+mn-lt"/>
          <a:ea typeface="+mn-ea"/>
          <a:cs typeface="+mn-cs"/>
          <a:sym typeface="Gill Sans Light"/>
        </a:defRPr>
      </a:lvl8pPr>
      <a:lvl9pPr marL="2875257" indent="-401822" defTabSz="410751" eaLnBrk="1" hangingPunct="1">
        <a:spcBef>
          <a:spcPts val="1687"/>
        </a:spcBef>
        <a:buSzPct val="171000"/>
        <a:buChar char="•"/>
        <a:defRPr sz="2953">
          <a:latin typeface="+mn-lt"/>
          <a:ea typeface="+mn-ea"/>
          <a:cs typeface="+mn-cs"/>
          <a:sym typeface="Gill Sans Light"/>
        </a:defRPr>
      </a:lvl9pPr>
    </p:bodyStyle>
    <p:otherStyle>
      <a:lvl1pPr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1pPr>
      <a:lvl2pPr indent="160729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2pPr>
      <a:lvl3pPr indent="321457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3pPr>
      <a:lvl4pPr indent="482186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4pPr>
      <a:lvl5pPr indent="642915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5pPr>
      <a:lvl6pPr indent="803643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6pPr>
      <a:lvl7pPr indent="964372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7pPr>
      <a:lvl8pPr indent="1125101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8pPr>
      <a:lvl9pPr indent="1285829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>
            <a:spLocks noGrp="1"/>
          </p:cNvSpPr>
          <p:nvPr>
            <p:ph type="sldNum" sz="quarter" idx="2"/>
          </p:nvPr>
        </p:nvSpPr>
        <p:spPr>
          <a:xfrm>
            <a:off x="6001423" y="6510161"/>
            <a:ext cx="189154" cy="194797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 algn="ctr" defTabSz="410751">
              <a:defRPr sz="1266" baseline="0">
                <a:solidFill>
                  <a:srgbClr val="5A2DA3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fld id="{BEFA2CCA-4016-444A-8A97-A6204D353686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3556EF4-C8C6-41A9-8730-F4ECA9AAC075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b="26975"/>
          <a:stretch/>
        </p:blipFill>
        <p:spPr>
          <a:xfrm>
            <a:off x="606392" y="6316246"/>
            <a:ext cx="1195495" cy="50229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3EB3935-ECE8-4134-9114-019B32758F1E}"/>
              </a:ext>
            </a:extLst>
          </p:cNvPr>
          <p:cNvCxnSpPr>
            <a:cxnSpLocks/>
          </p:cNvCxnSpPr>
          <p:nvPr/>
        </p:nvCxnSpPr>
        <p:spPr>
          <a:xfrm>
            <a:off x="606392" y="6195002"/>
            <a:ext cx="10982528" cy="0"/>
          </a:xfrm>
          <a:prstGeom prst="line">
            <a:avLst/>
          </a:prstGeom>
          <a:noFill/>
          <a:ln w="25400" cap="rnd">
            <a:solidFill>
              <a:srgbClr val="5A2DA3"/>
            </a:solidFill>
            <a:prstDash val="solid"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94" name="Picture 93">
            <a:extLst>
              <a:ext uri="{FF2B5EF4-FFF2-40B4-BE49-F238E27FC236}">
                <a16:creationId xmlns:a16="http://schemas.microsoft.com/office/drawing/2014/main" id="{9EA94E3E-7601-46C3-AF7C-06F8871ACD5D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t="73026" b="1135"/>
          <a:stretch/>
        </p:blipFill>
        <p:spPr>
          <a:xfrm>
            <a:off x="1873645" y="6602551"/>
            <a:ext cx="1337935" cy="198905"/>
          </a:xfrm>
          <a:prstGeom prst="rect">
            <a:avLst/>
          </a:prstGeom>
        </p:spPr>
      </p:pic>
      <p:sp>
        <p:nvSpPr>
          <p:cNvPr id="95" name="Shape 13">
            <a:extLst>
              <a:ext uri="{FF2B5EF4-FFF2-40B4-BE49-F238E27FC236}">
                <a16:creationId xmlns:a16="http://schemas.microsoft.com/office/drawing/2014/main" id="{B387110C-E361-48FF-93B8-15DC20F501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7088" y="1086019"/>
            <a:ext cx="11657824" cy="50787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/>
          <a:lstStyle/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68" name="Group 167">
            <a:extLst>
              <a:ext uri="{FF2B5EF4-FFF2-40B4-BE49-F238E27FC236}">
                <a16:creationId xmlns:a16="http://schemas.microsoft.com/office/drawing/2014/main" id="{71069935-43E3-47A0-B76A-BFEFFB6097FD}"/>
              </a:ext>
            </a:extLst>
          </p:cNvPr>
          <p:cNvGrpSpPr/>
          <p:nvPr userDrawn="1"/>
        </p:nvGrpSpPr>
        <p:grpSpPr>
          <a:xfrm rot="16200000" flipV="1">
            <a:off x="11360660" y="-439005"/>
            <a:ext cx="918649" cy="1768081"/>
            <a:chOff x="10208215" y="409493"/>
            <a:chExt cx="644333" cy="752676"/>
          </a:xfrm>
        </p:grpSpPr>
        <p:sp>
          <p:nvSpPr>
            <p:cNvPr id="169" name="Isosceles Triangle 168">
              <a:extLst>
                <a:ext uri="{FF2B5EF4-FFF2-40B4-BE49-F238E27FC236}">
                  <a16:creationId xmlns:a16="http://schemas.microsoft.com/office/drawing/2014/main" id="{861465EC-7A57-45F5-BAE1-BFD471B68CDF}"/>
                </a:ext>
              </a:extLst>
            </p:cNvPr>
            <p:cNvSpPr/>
            <p:nvPr userDrawn="1"/>
          </p:nvSpPr>
          <p:spPr>
            <a:xfrm rot="16200000">
              <a:off x="10504610" y="435266"/>
              <a:ext cx="373711" cy="322165"/>
            </a:xfrm>
            <a:prstGeom prst="triangle">
              <a:avLst/>
            </a:prstGeom>
            <a:solidFill>
              <a:srgbClr val="5A2DA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Isosceles Triangle 169">
              <a:extLst>
                <a:ext uri="{FF2B5EF4-FFF2-40B4-BE49-F238E27FC236}">
                  <a16:creationId xmlns:a16="http://schemas.microsoft.com/office/drawing/2014/main" id="{325AB880-31B1-4635-A502-38A40DC89A31}"/>
                </a:ext>
              </a:extLst>
            </p:cNvPr>
            <p:cNvSpPr/>
            <p:nvPr userDrawn="1"/>
          </p:nvSpPr>
          <p:spPr>
            <a:xfrm rot="5400000">
              <a:off x="10504609" y="622121"/>
              <a:ext cx="373711" cy="322165"/>
            </a:xfrm>
            <a:prstGeom prst="triangle">
              <a:avLst/>
            </a:prstGeom>
            <a:solidFill>
              <a:srgbClr val="5A2DA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Isosceles Triangle 170">
              <a:extLst>
                <a:ext uri="{FF2B5EF4-FFF2-40B4-BE49-F238E27FC236}">
                  <a16:creationId xmlns:a16="http://schemas.microsoft.com/office/drawing/2014/main" id="{0F630910-3C43-4B4F-9D27-8506DC444313}"/>
                </a:ext>
              </a:extLst>
            </p:cNvPr>
            <p:cNvSpPr/>
            <p:nvPr userDrawn="1"/>
          </p:nvSpPr>
          <p:spPr>
            <a:xfrm rot="16200000">
              <a:off x="10182443" y="622118"/>
              <a:ext cx="373711" cy="322165"/>
            </a:xfrm>
            <a:prstGeom prst="triangle">
              <a:avLst/>
            </a:prstGeom>
            <a:solidFill>
              <a:srgbClr val="BDA4E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Isosceles Triangle 171">
              <a:extLst>
                <a:ext uri="{FF2B5EF4-FFF2-40B4-BE49-F238E27FC236}">
                  <a16:creationId xmlns:a16="http://schemas.microsoft.com/office/drawing/2014/main" id="{528B9B50-71F5-42E2-B3E3-F7D869742171}"/>
                </a:ext>
              </a:extLst>
            </p:cNvPr>
            <p:cNvSpPr/>
            <p:nvPr userDrawn="1"/>
          </p:nvSpPr>
          <p:spPr>
            <a:xfrm rot="5400000">
              <a:off x="10179812" y="811600"/>
              <a:ext cx="378972" cy="322165"/>
            </a:xfrm>
            <a:prstGeom prst="triangle">
              <a:avLst/>
            </a:prstGeom>
            <a:solidFill>
              <a:srgbClr val="BDA4E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A14368A5-115F-4DDF-BE32-B8B38925F392}"/>
              </a:ext>
            </a:extLst>
          </p:cNvPr>
          <p:cNvGrpSpPr/>
          <p:nvPr userDrawn="1"/>
        </p:nvGrpSpPr>
        <p:grpSpPr>
          <a:xfrm rot="16200000" flipV="1">
            <a:off x="12217904" y="-426163"/>
            <a:ext cx="892973" cy="1768081"/>
            <a:chOff x="10208215" y="409493"/>
            <a:chExt cx="644333" cy="752676"/>
          </a:xfrm>
        </p:grpSpPr>
        <p:sp>
          <p:nvSpPr>
            <p:cNvPr id="174" name="Isosceles Triangle 173">
              <a:extLst>
                <a:ext uri="{FF2B5EF4-FFF2-40B4-BE49-F238E27FC236}">
                  <a16:creationId xmlns:a16="http://schemas.microsoft.com/office/drawing/2014/main" id="{3B4A4583-563E-4F0D-A9F9-C025D4D15F8B}"/>
                </a:ext>
              </a:extLst>
            </p:cNvPr>
            <p:cNvSpPr/>
            <p:nvPr userDrawn="1"/>
          </p:nvSpPr>
          <p:spPr>
            <a:xfrm rot="16200000">
              <a:off x="10504610" y="435266"/>
              <a:ext cx="373711" cy="322165"/>
            </a:xfrm>
            <a:prstGeom prst="triangle">
              <a:avLst/>
            </a:prstGeom>
            <a:solidFill>
              <a:srgbClr val="A07BDB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Isosceles Triangle 174">
              <a:extLst>
                <a:ext uri="{FF2B5EF4-FFF2-40B4-BE49-F238E27FC236}">
                  <a16:creationId xmlns:a16="http://schemas.microsoft.com/office/drawing/2014/main" id="{5BBA86F6-6F4E-4D9D-80DE-EEAB7975A591}"/>
                </a:ext>
              </a:extLst>
            </p:cNvPr>
            <p:cNvSpPr/>
            <p:nvPr userDrawn="1"/>
          </p:nvSpPr>
          <p:spPr>
            <a:xfrm rot="5400000">
              <a:off x="10504609" y="622121"/>
              <a:ext cx="373711" cy="322165"/>
            </a:xfrm>
            <a:prstGeom prst="triangle">
              <a:avLst/>
            </a:prstGeom>
            <a:solidFill>
              <a:srgbClr val="A07BDB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Isosceles Triangle 175">
              <a:extLst>
                <a:ext uri="{FF2B5EF4-FFF2-40B4-BE49-F238E27FC236}">
                  <a16:creationId xmlns:a16="http://schemas.microsoft.com/office/drawing/2014/main" id="{9072CBF9-F84A-492F-8CB3-2F9AF2155CC4}"/>
                </a:ext>
              </a:extLst>
            </p:cNvPr>
            <p:cNvSpPr/>
            <p:nvPr userDrawn="1"/>
          </p:nvSpPr>
          <p:spPr>
            <a:xfrm rot="16200000">
              <a:off x="10182443" y="622118"/>
              <a:ext cx="373711" cy="322165"/>
            </a:xfrm>
            <a:prstGeom prst="triangle">
              <a:avLst/>
            </a:prstGeom>
            <a:solidFill>
              <a:srgbClr val="8151C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Isosceles Triangle 176">
              <a:extLst>
                <a:ext uri="{FF2B5EF4-FFF2-40B4-BE49-F238E27FC236}">
                  <a16:creationId xmlns:a16="http://schemas.microsoft.com/office/drawing/2014/main" id="{EFC1103F-6C8E-4E08-8E72-3EEA1FE41B42}"/>
                </a:ext>
              </a:extLst>
            </p:cNvPr>
            <p:cNvSpPr/>
            <p:nvPr userDrawn="1"/>
          </p:nvSpPr>
          <p:spPr>
            <a:xfrm rot="5400000">
              <a:off x="10179812" y="811600"/>
              <a:ext cx="378972" cy="322165"/>
            </a:xfrm>
            <a:prstGeom prst="triangle">
              <a:avLst/>
            </a:prstGeom>
            <a:solidFill>
              <a:srgbClr val="8151C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8" name="Group 177">
            <a:extLst>
              <a:ext uri="{FF2B5EF4-FFF2-40B4-BE49-F238E27FC236}">
                <a16:creationId xmlns:a16="http://schemas.microsoft.com/office/drawing/2014/main" id="{44B7C4B9-C92D-44EE-A944-6E9E129B0190}"/>
              </a:ext>
            </a:extLst>
          </p:cNvPr>
          <p:cNvGrpSpPr/>
          <p:nvPr userDrawn="1"/>
        </p:nvGrpSpPr>
        <p:grpSpPr>
          <a:xfrm rot="16200000" flipV="1">
            <a:off x="10476623" y="-438995"/>
            <a:ext cx="918658" cy="1768081"/>
            <a:chOff x="10208215" y="409493"/>
            <a:chExt cx="644341" cy="752676"/>
          </a:xfrm>
        </p:grpSpPr>
        <p:sp>
          <p:nvSpPr>
            <p:cNvPr id="179" name="Isosceles Triangle 178">
              <a:extLst>
                <a:ext uri="{FF2B5EF4-FFF2-40B4-BE49-F238E27FC236}">
                  <a16:creationId xmlns:a16="http://schemas.microsoft.com/office/drawing/2014/main" id="{F93E7285-7C09-420F-82F1-266986CCB14A}"/>
                </a:ext>
              </a:extLst>
            </p:cNvPr>
            <p:cNvSpPr/>
            <p:nvPr userDrawn="1"/>
          </p:nvSpPr>
          <p:spPr>
            <a:xfrm rot="16200000">
              <a:off x="10504610" y="435266"/>
              <a:ext cx="373711" cy="322165"/>
            </a:xfrm>
            <a:prstGeom prst="triangle">
              <a:avLst/>
            </a:prstGeom>
            <a:solidFill>
              <a:srgbClr val="A07BDB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Isosceles Triangle 179">
              <a:extLst>
                <a:ext uri="{FF2B5EF4-FFF2-40B4-BE49-F238E27FC236}">
                  <a16:creationId xmlns:a16="http://schemas.microsoft.com/office/drawing/2014/main" id="{3831B438-36DF-41C1-957B-174CAAA75B1A}"/>
                </a:ext>
              </a:extLst>
            </p:cNvPr>
            <p:cNvSpPr/>
            <p:nvPr userDrawn="1"/>
          </p:nvSpPr>
          <p:spPr>
            <a:xfrm rot="5400000">
              <a:off x="10504618" y="624580"/>
              <a:ext cx="373711" cy="322165"/>
            </a:xfrm>
            <a:prstGeom prst="triangle">
              <a:avLst/>
            </a:prstGeom>
            <a:solidFill>
              <a:srgbClr val="A07BDB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" name="Isosceles Triangle 180">
              <a:extLst>
                <a:ext uri="{FF2B5EF4-FFF2-40B4-BE49-F238E27FC236}">
                  <a16:creationId xmlns:a16="http://schemas.microsoft.com/office/drawing/2014/main" id="{2567F0D4-587C-4D42-8CF4-D7B18B46BD5C}"/>
                </a:ext>
              </a:extLst>
            </p:cNvPr>
            <p:cNvSpPr/>
            <p:nvPr userDrawn="1"/>
          </p:nvSpPr>
          <p:spPr>
            <a:xfrm rot="16200000">
              <a:off x="10182443" y="622118"/>
              <a:ext cx="373711" cy="322165"/>
            </a:xfrm>
            <a:prstGeom prst="triangle">
              <a:avLst/>
            </a:prstGeom>
            <a:solidFill>
              <a:srgbClr val="8151C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Isosceles Triangle 181">
              <a:extLst>
                <a:ext uri="{FF2B5EF4-FFF2-40B4-BE49-F238E27FC236}">
                  <a16:creationId xmlns:a16="http://schemas.microsoft.com/office/drawing/2014/main" id="{B5DC08D3-2FC6-472C-B81E-E9D3C8D63203}"/>
                </a:ext>
              </a:extLst>
            </p:cNvPr>
            <p:cNvSpPr/>
            <p:nvPr userDrawn="1"/>
          </p:nvSpPr>
          <p:spPr>
            <a:xfrm rot="5400000">
              <a:off x="10179812" y="811600"/>
              <a:ext cx="378972" cy="322165"/>
            </a:xfrm>
            <a:prstGeom prst="triangle">
              <a:avLst/>
            </a:prstGeom>
            <a:solidFill>
              <a:srgbClr val="8151C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6" name="Shape 6"/>
          <p:cNvSpPr/>
          <p:nvPr userDrawn="1"/>
        </p:nvSpPr>
        <p:spPr>
          <a:xfrm>
            <a:off x="12191999" y="-52388"/>
            <a:ext cx="1630363" cy="1001623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400000"/>
          </a:ln>
          <a:effectLst/>
        </p:spPr>
        <p:txBody>
          <a:bodyPr wrap="square" lIns="0" tIns="0" rIns="0" bIns="0" numCol="1" anchor="ctr">
            <a:noAutofit/>
          </a:bodyPr>
          <a:lstStyle/>
          <a:p>
            <a:pPr lvl="0" algn="ctr" defTabSz="410751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3200">
              <a:effectLst/>
            </a:endParaRPr>
          </a:p>
        </p:txBody>
      </p:sp>
      <p:sp>
        <p:nvSpPr>
          <p:cNvPr id="183" name="Shape 12">
            <a:extLst>
              <a:ext uri="{FF2B5EF4-FFF2-40B4-BE49-F238E27FC236}">
                <a16:creationId xmlns:a16="http://schemas.microsoft.com/office/drawing/2014/main" id="{1E97763E-6C98-4574-99B6-3A10AE085C3B}"/>
              </a:ext>
            </a:extLst>
          </p:cNvPr>
          <p:cNvSpPr txBox="1">
            <a:spLocks/>
          </p:cNvSpPr>
          <p:nvPr userDrawn="1"/>
        </p:nvSpPr>
        <p:spPr>
          <a:xfrm>
            <a:off x="7717765" y="5807804"/>
            <a:ext cx="3867844" cy="14337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127000" tIns="127000" rIns="127000" bIns="127000" anchor="ctr"/>
          <a:lstStyle>
            <a:lvl1pPr defTabSz="410751" eaLnBrk="1" hangingPunct="1">
              <a:defRPr sz="4400" b="1">
                <a:solidFill>
                  <a:srgbClr val="FFFFFF"/>
                </a:solidFill>
                <a:latin typeface="Arial"/>
                <a:ea typeface="+mn-ea"/>
                <a:cs typeface="Arial"/>
                <a:sym typeface="Gill Sans Light"/>
              </a:defRPr>
            </a:lvl1pPr>
            <a:lvl2pPr indent="160729" defTabSz="410751" eaLnBrk="1" hangingPunct="1">
              <a:defRPr sz="4781">
                <a:solidFill>
                  <a:srgbClr val="FFFFFF"/>
                </a:solidFill>
                <a:latin typeface="+mn-lt"/>
                <a:ea typeface="+mn-ea"/>
                <a:cs typeface="+mn-cs"/>
                <a:sym typeface="Gill Sans Light"/>
              </a:defRPr>
            </a:lvl2pPr>
            <a:lvl3pPr indent="321457" defTabSz="410751" eaLnBrk="1" hangingPunct="1">
              <a:defRPr sz="4781">
                <a:solidFill>
                  <a:srgbClr val="FFFFFF"/>
                </a:solidFill>
                <a:latin typeface="+mn-lt"/>
                <a:ea typeface="+mn-ea"/>
                <a:cs typeface="+mn-cs"/>
                <a:sym typeface="Gill Sans Light"/>
              </a:defRPr>
            </a:lvl3pPr>
            <a:lvl4pPr indent="482186" defTabSz="410751" eaLnBrk="1" hangingPunct="1">
              <a:defRPr sz="4781">
                <a:solidFill>
                  <a:srgbClr val="FFFFFF"/>
                </a:solidFill>
                <a:latin typeface="+mn-lt"/>
                <a:ea typeface="+mn-ea"/>
                <a:cs typeface="+mn-cs"/>
                <a:sym typeface="Gill Sans Light"/>
              </a:defRPr>
            </a:lvl4pPr>
            <a:lvl5pPr indent="642915" defTabSz="410751" eaLnBrk="1" hangingPunct="1">
              <a:defRPr sz="4781">
                <a:solidFill>
                  <a:srgbClr val="FFFFFF"/>
                </a:solidFill>
                <a:latin typeface="+mn-lt"/>
                <a:ea typeface="+mn-ea"/>
                <a:cs typeface="+mn-cs"/>
                <a:sym typeface="Gill Sans Light"/>
              </a:defRPr>
            </a:lvl5pPr>
            <a:lvl6pPr indent="803643" defTabSz="410751" eaLnBrk="1" hangingPunct="1">
              <a:defRPr sz="4781">
                <a:solidFill>
                  <a:srgbClr val="FFFFFF"/>
                </a:solidFill>
                <a:latin typeface="+mn-lt"/>
                <a:ea typeface="+mn-ea"/>
                <a:cs typeface="+mn-cs"/>
                <a:sym typeface="Gill Sans Light"/>
              </a:defRPr>
            </a:lvl6pPr>
            <a:lvl7pPr indent="964372" defTabSz="410751" eaLnBrk="1" hangingPunct="1">
              <a:defRPr sz="4781">
                <a:solidFill>
                  <a:srgbClr val="FFFFFF"/>
                </a:solidFill>
                <a:latin typeface="+mn-lt"/>
                <a:ea typeface="+mn-ea"/>
                <a:cs typeface="+mn-cs"/>
                <a:sym typeface="Gill Sans Light"/>
              </a:defRPr>
            </a:lvl7pPr>
            <a:lvl8pPr indent="1125101" defTabSz="410751" eaLnBrk="1" hangingPunct="1">
              <a:defRPr sz="4781">
                <a:solidFill>
                  <a:srgbClr val="FFFFFF"/>
                </a:solidFill>
                <a:latin typeface="+mn-lt"/>
                <a:ea typeface="+mn-ea"/>
                <a:cs typeface="+mn-cs"/>
                <a:sym typeface="Gill Sans Light"/>
              </a:defRPr>
            </a:lvl8pPr>
            <a:lvl9pPr indent="1285829" defTabSz="410751" eaLnBrk="1" hangingPunct="1">
              <a:defRPr sz="4781">
                <a:solidFill>
                  <a:srgbClr val="FFFFFF"/>
                </a:solidFill>
                <a:latin typeface="+mn-lt"/>
                <a:ea typeface="+mn-ea"/>
                <a:cs typeface="+mn-cs"/>
                <a:sym typeface="Gill Sans Light"/>
              </a:defRPr>
            </a:lvl9pPr>
          </a:lstStyle>
          <a:p>
            <a:pPr algn="r">
              <a:defRPr sz="1800">
                <a:solidFill>
                  <a:srgbClr val="000000"/>
                </a:solidFill>
              </a:defRPr>
            </a:pPr>
            <a:r>
              <a:rPr lang="en-US" sz="1800" b="1" dirty="0">
                <a:solidFill>
                  <a:schemeClr val="tx1"/>
                </a:solidFill>
              </a:rPr>
              <a:t>Reconfigurable Computing</a:t>
            </a:r>
          </a:p>
          <a:p>
            <a:pPr algn="r">
              <a:defRPr sz="1800">
                <a:solidFill>
                  <a:srgbClr val="000000"/>
                </a:solidFill>
              </a:defRPr>
            </a:pPr>
            <a:r>
              <a:rPr lang="en-US" sz="1400" b="1" dirty="0">
                <a:solidFill>
                  <a:srgbClr val="BDA4E6"/>
                </a:solidFill>
              </a:rPr>
              <a:t>November </a:t>
            </a:r>
            <a:r>
              <a:rPr lang="en-US" sz="1400" b="1" dirty="0" smtClean="0">
                <a:solidFill>
                  <a:srgbClr val="BDA4E6"/>
                </a:solidFill>
              </a:rPr>
              <a:t>25, </a:t>
            </a:r>
            <a:r>
              <a:rPr lang="en-US" sz="1400" b="1" dirty="0">
                <a:solidFill>
                  <a:srgbClr val="BDA4E6"/>
                </a:solidFill>
              </a:rPr>
              <a:t>2019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2A706DB5-958A-451B-A00B-B31AAC73DD40}"/>
              </a:ext>
            </a:extLst>
          </p:cNvPr>
          <p:cNvGrpSpPr/>
          <p:nvPr userDrawn="1"/>
        </p:nvGrpSpPr>
        <p:grpSpPr>
          <a:xfrm rot="16200000" flipV="1">
            <a:off x="9598767" y="-439022"/>
            <a:ext cx="918649" cy="1768081"/>
            <a:chOff x="10208215" y="409493"/>
            <a:chExt cx="644333" cy="752676"/>
          </a:xfrm>
        </p:grpSpPr>
        <p:sp>
          <p:nvSpPr>
            <p:cNvPr id="28" name="Isosceles Triangle 27">
              <a:extLst>
                <a:ext uri="{FF2B5EF4-FFF2-40B4-BE49-F238E27FC236}">
                  <a16:creationId xmlns:a16="http://schemas.microsoft.com/office/drawing/2014/main" id="{B9FC4AA5-0DAD-4094-9AB8-E181D9E1DB63}"/>
                </a:ext>
              </a:extLst>
            </p:cNvPr>
            <p:cNvSpPr/>
            <p:nvPr userDrawn="1"/>
          </p:nvSpPr>
          <p:spPr>
            <a:xfrm rot="16200000">
              <a:off x="10504610" y="435266"/>
              <a:ext cx="373711" cy="322165"/>
            </a:xfrm>
            <a:prstGeom prst="triangle">
              <a:avLst/>
            </a:prstGeom>
            <a:solidFill>
              <a:srgbClr val="5A2DA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Isosceles Triangle 28">
              <a:extLst>
                <a:ext uri="{FF2B5EF4-FFF2-40B4-BE49-F238E27FC236}">
                  <a16:creationId xmlns:a16="http://schemas.microsoft.com/office/drawing/2014/main" id="{5375AC5D-BE51-4768-8DCF-1607B14FA6BA}"/>
                </a:ext>
              </a:extLst>
            </p:cNvPr>
            <p:cNvSpPr/>
            <p:nvPr userDrawn="1"/>
          </p:nvSpPr>
          <p:spPr>
            <a:xfrm rot="5400000">
              <a:off x="10504609" y="622121"/>
              <a:ext cx="373711" cy="322165"/>
            </a:xfrm>
            <a:prstGeom prst="triangle">
              <a:avLst/>
            </a:prstGeom>
            <a:solidFill>
              <a:srgbClr val="5A2DA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Isosceles Triangle 29">
              <a:extLst>
                <a:ext uri="{FF2B5EF4-FFF2-40B4-BE49-F238E27FC236}">
                  <a16:creationId xmlns:a16="http://schemas.microsoft.com/office/drawing/2014/main" id="{6FD25F83-D058-4016-8B29-C48CF67B6282}"/>
                </a:ext>
              </a:extLst>
            </p:cNvPr>
            <p:cNvSpPr/>
            <p:nvPr userDrawn="1"/>
          </p:nvSpPr>
          <p:spPr>
            <a:xfrm rot="16200000">
              <a:off x="10182443" y="622118"/>
              <a:ext cx="373711" cy="322165"/>
            </a:xfrm>
            <a:prstGeom prst="triangle">
              <a:avLst/>
            </a:prstGeom>
            <a:solidFill>
              <a:srgbClr val="BDA4E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D4396AA-49CE-47E4-B904-4A9F636A025A}"/>
                </a:ext>
              </a:extLst>
            </p:cNvPr>
            <p:cNvSpPr/>
            <p:nvPr userDrawn="1"/>
          </p:nvSpPr>
          <p:spPr>
            <a:xfrm rot="5400000">
              <a:off x="10179812" y="811600"/>
              <a:ext cx="378972" cy="322165"/>
            </a:xfrm>
            <a:prstGeom prst="triangle">
              <a:avLst/>
            </a:prstGeom>
            <a:solidFill>
              <a:srgbClr val="BDA4E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D7F2A933-698A-4AF4-9EA9-2C44A3B08EB7}"/>
              </a:ext>
            </a:extLst>
          </p:cNvPr>
          <p:cNvGrpSpPr/>
          <p:nvPr userDrawn="1"/>
        </p:nvGrpSpPr>
        <p:grpSpPr>
          <a:xfrm rot="16200000" flipV="1">
            <a:off x="8714730" y="-439012"/>
            <a:ext cx="918658" cy="1768081"/>
            <a:chOff x="10208215" y="409493"/>
            <a:chExt cx="644341" cy="752676"/>
          </a:xfrm>
        </p:grpSpPr>
        <p:sp>
          <p:nvSpPr>
            <p:cNvPr id="33" name="Isosceles Triangle 32">
              <a:extLst>
                <a:ext uri="{FF2B5EF4-FFF2-40B4-BE49-F238E27FC236}">
                  <a16:creationId xmlns:a16="http://schemas.microsoft.com/office/drawing/2014/main" id="{7C586271-D0F3-4667-8B90-CD907CBC57C0}"/>
                </a:ext>
              </a:extLst>
            </p:cNvPr>
            <p:cNvSpPr/>
            <p:nvPr userDrawn="1"/>
          </p:nvSpPr>
          <p:spPr>
            <a:xfrm rot="16200000">
              <a:off x="10504610" y="435266"/>
              <a:ext cx="373711" cy="322165"/>
            </a:xfrm>
            <a:prstGeom prst="triangle">
              <a:avLst/>
            </a:prstGeom>
            <a:solidFill>
              <a:srgbClr val="A07BDB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Isosceles Triangle 33">
              <a:extLst>
                <a:ext uri="{FF2B5EF4-FFF2-40B4-BE49-F238E27FC236}">
                  <a16:creationId xmlns:a16="http://schemas.microsoft.com/office/drawing/2014/main" id="{460A2B0D-49E5-4137-B3DB-C56CBBB72426}"/>
                </a:ext>
              </a:extLst>
            </p:cNvPr>
            <p:cNvSpPr/>
            <p:nvPr userDrawn="1"/>
          </p:nvSpPr>
          <p:spPr>
            <a:xfrm rot="5400000">
              <a:off x="10504618" y="624580"/>
              <a:ext cx="373711" cy="322165"/>
            </a:xfrm>
            <a:prstGeom prst="triangle">
              <a:avLst/>
            </a:prstGeom>
            <a:solidFill>
              <a:srgbClr val="A07BDB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Isosceles Triangle 34">
              <a:extLst>
                <a:ext uri="{FF2B5EF4-FFF2-40B4-BE49-F238E27FC236}">
                  <a16:creationId xmlns:a16="http://schemas.microsoft.com/office/drawing/2014/main" id="{545A3713-EAA2-40AA-84D5-46602BAE113B}"/>
                </a:ext>
              </a:extLst>
            </p:cNvPr>
            <p:cNvSpPr/>
            <p:nvPr userDrawn="1"/>
          </p:nvSpPr>
          <p:spPr>
            <a:xfrm rot="16200000">
              <a:off x="10182443" y="622118"/>
              <a:ext cx="373711" cy="322165"/>
            </a:xfrm>
            <a:prstGeom prst="triangle">
              <a:avLst/>
            </a:prstGeom>
            <a:solidFill>
              <a:srgbClr val="8151C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Isosceles Triangle 35">
              <a:extLst>
                <a:ext uri="{FF2B5EF4-FFF2-40B4-BE49-F238E27FC236}">
                  <a16:creationId xmlns:a16="http://schemas.microsoft.com/office/drawing/2014/main" id="{19BCCF99-56FE-4E32-BE15-0DE627427515}"/>
                </a:ext>
              </a:extLst>
            </p:cNvPr>
            <p:cNvSpPr/>
            <p:nvPr userDrawn="1"/>
          </p:nvSpPr>
          <p:spPr>
            <a:xfrm rot="5400000">
              <a:off x="10179812" y="811600"/>
              <a:ext cx="378972" cy="322165"/>
            </a:xfrm>
            <a:prstGeom prst="triangle">
              <a:avLst/>
            </a:prstGeom>
            <a:solidFill>
              <a:srgbClr val="8151C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3B34BA4B-2097-4F50-B090-EFB10B9151EE}"/>
              </a:ext>
            </a:extLst>
          </p:cNvPr>
          <p:cNvGrpSpPr/>
          <p:nvPr userDrawn="1"/>
        </p:nvGrpSpPr>
        <p:grpSpPr>
          <a:xfrm rot="16200000" flipV="1">
            <a:off x="7848813" y="-445427"/>
            <a:ext cx="918649" cy="1768081"/>
            <a:chOff x="10208215" y="409493"/>
            <a:chExt cx="644333" cy="752676"/>
          </a:xfrm>
        </p:grpSpPr>
        <p:sp>
          <p:nvSpPr>
            <p:cNvPr id="38" name="Isosceles Triangle 37">
              <a:extLst>
                <a:ext uri="{FF2B5EF4-FFF2-40B4-BE49-F238E27FC236}">
                  <a16:creationId xmlns:a16="http://schemas.microsoft.com/office/drawing/2014/main" id="{A08233F7-D738-45E1-86BE-723DD44872DB}"/>
                </a:ext>
              </a:extLst>
            </p:cNvPr>
            <p:cNvSpPr/>
            <p:nvPr userDrawn="1"/>
          </p:nvSpPr>
          <p:spPr>
            <a:xfrm rot="16200000">
              <a:off x="10504610" y="435266"/>
              <a:ext cx="373711" cy="322165"/>
            </a:xfrm>
            <a:prstGeom prst="triangle">
              <a:avLst/>
            </a:prstGeom>
            <a:solidFill>
              <a:srgbClr val="5A2DA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Isosceles Triangle 38">
              <a:extLst>
                <a:ext uri="{FF2B5EF4-FFF2-40B4-BE49-F238E27FC236}">
                  <a16:creationId xmlns:a16="http://schemas.microsoft.com/office/drawing/2014/main" id="{EDCEED5E-208F-4062-997E-6E8831891809}"/>
                </a:ext>
              </a:extLst>
            </p:cNvPr>
            <p:cNvSpPr/>
            <p:nvPr userDrawn="1"/>
          </p:nvSpPr>
          <p:spPr>
            <a:xfrm rot="5400000">
              <a:off x="10504609" y="622121"/>
              <a:ext cx="373711" cy="322165"/>
            </a:xfrm>
            <a:prstGeom prst="triangle">
              <a:avLst/>
            </a:prstGeom>
            <a:solidFill>
              <a:srgbClr val="5A2DA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Isosceles Triangle 39">
              <a:extLst>
                <a:ext uri="{FF2B5EF4-FFF2-40B4-BE49-F238E27FC236}">
                  <a16:creationId xmlns:a16="http://schemas.microsoft.com/office/drawing/2014/main" id="{B70D8917-ACB2-402F-BA84-79A47D4266A6}"/>
                </a:ext>
              </a:extLst>
            </p:cNvPr>
            <p:cNvSpPr/>
            <p:nvPr userDrawn="1"/>
          </p:nvSpPr>
          <p:spPr>
            <a:xfrm rot="16200000">
              <a:off x="10182443" y="622118"/>
              <a:ext cx="373711" cy="322165"/>
            </a:xfrm>
            <a:prstGeom prst="triangle">
              <a:avLst/>
            </a:prstGeom>
            <a:solidFill>
              <a:srgbClr val="BDA4E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Isosceles Triangle 40">
              <a:extLst>
                <a:ext uri="{FF2B5EF4-FFF2-40B4-BE49-F238E27FC236}">
                  <a16:creationId xmlns:a16="http://schemas.microsoft.com/office/drawing/2014/main" id="{D5E6BDE4-4782-4048-8830-3CAFDB506AF8}"/>
                </a:ext>
              </a:extLst>
            </p:cNvPr>
            <p:cNvSpPr/>
            <p:nvPr userDrawn="1"/>
          </p:nvSpPr>
          <p:spPr>
            <a:xfrm rot="5400000">
              <a:off x="10179812" y="811600"/>
              <a:ext cx="378972" cy="322165"/>
            </a:xfrm>
            <a:prstGeom prst="triangle">
              <a:avLst/>
            </a:prstGeom>
            <a:solidFill>
              <a:srgbClr val="BDA4E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965123C6-2A86-4650-8DE2-976ADD49A813}"/>
              </a:ext>
            </a:extLst>
          </p:cNvPr>
          <p:cNvGrpSpPr/>
          <p:nvPr userDrawn="1"/>
        </p:nvGrpSpPr>
        <p:grpSpPr>
          <a:xfrm rot="16200000" flipV="1">
            <a:off x="6964776" y="-445417"/>
            <a:ext cx="918658" cy="1768081"/>
            <a:chOff x="10208215" y="409493"/>
            <a:chExt cx="644341" cy="752676"/>
          </a:xfrm>
        </p:grpSpPr>
        <p:sp>
          <p:nvSpPr>
            <p:cNvPr id="43" name="Isosceles Triangle 42">
              <a:extLst>
                <a:ext uri="{FF2B5EF4-FFF2-40B4-BE49-F238E27FC236}">
                  <a16:creationId xmlns:a16="http://schemas.microsoft.com/office/drawing/2014/main" id="{F6E88AFB-6B21-452E-AE1A-11B6237C17B7}"/>
                </a:ext>
              </a:extLst>
            </p:cNvPr>
            <p:cNvSpPr/>
            <p:nvPr userDrawn="1"/>
          </p:nvSpPr>
          <p:spPr>
            <a:xfrm rot="16200000">
              <a:off x="10504610" y="435266"/>
              <a:ext cx="373711" cy="322165"/>
            </a:xfrm>
            <a:prstGeom prst="triangle">
              <a:avLst/>
            </a:prstGeom>
            <a:solidFill>
              <a:srgbClr val="A07BDB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Isosceles Triangle 43">
              <a:extLst>
                <a:ext uri="{FF2B5EF4-FFF2-40B4-BE49-F238E27FC236}">
                  <a16:creationId xmlns:a16="http://schemas.microsoft.com/office/drawing/2014/main" id="{BDB67139-BE8D-4290-A401-85FA1766369C}"/>
                </a:ext>
              </a:extLst>
            </p:cNvPr>
            <p:cNvSpPr/>
            <p:nvPr userDrawn="1"/>
          </p:nvSpPr>
          <p:spPr>
            <a:xfrm rot="5400000">
              <a:off x="10504618" y="624580"/>
              <a:ext cx="373711" cy="322165"/>
            </a:xfrm>
            <a:prstGeom prst="triangle">
              <a:avLst/>
            </a:prstGeom>
            <a:solidFill>
              <a:srgbClr val="A07BDB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Isosceles Triangle 44">
              <a:extLst>
                <a:ext uri="{FF2B5EF4-FFF2-40B4-BE49-F238E27FC236}">
                  <a16:creationId xmlns:a16="http://schemas.microsoft.com/office/drawing/2014/main" id="{A2A729C3-A409-42BC-A6F3-A6E151236132}"/>
                </a:ext>
              </a:extLst>
            </p:cNvPr>
            <p:cNvSpPr/>
            <p:nvPr userDrawn="1"/>
          </p:nvSpPr>
          <p:spPr>
            <a:xfrm rot="16200000">
              <a:off x="10182443" y="622118"/>
              <a:ext cx="373711" cy="322165"/>
            </a:xfrm>
            <a:prstGeom prst="triangle">
              <a:avLst/>
            </a:prstGeom>
            <a:solidFill>
              <a:srgbClr val="8151C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Isosceles Triangle 45">
              <a:extLst>
                <a:ext uri="{FF2B5EF4-FFF2-40B4-BE49-F238E27FC236}">
                  <a16:creationId xmlns:a16="http://schemas.microsoft.com/office/drawing/2014/main" id="{D29462C8-D1C3-45D4-BAE5-63B138BC4BB0}"/>
                </a:ext>
              </a:extLst>
            </p:cNvPr>
            <p:cNvSpPr/>
            <p:nvPr userDrawn="1"/>
          </p:nvSpPr>
          <p:spPr>
            <a:xfrm rot="5400000">
              <a:off x="10179812" y="811600"/>
              <a:ext cx="378972" cy="322165"/>
            </a:xfrm>
            <a:prstGeom prst="triangle">
              <a:avLst/>
            </a:prstGeom>
            <a:solidFill>
              <a:srgbClr val="8151C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CDA27570-F6C8-4B65-BE63-AF86B4ABC4B3}"/>
              </a:ext>
            </a:extLst>
          </p:cNvPr>
          <p:cNvGrpSpPr/>
          <p:nvPr userDrawn="1"/>
        </p:nvGrpSpPr>
        <p:grpSpPr>
          <a:xfrm rot="16200000" flipV="1">
            <a:off x="6102267" y="-445440"/>
            <a:ext cx="918649" cy="1768081"/>
            <a:chOff x="10208215" y="409493"/>
            <a:chExt cx="644333" cy="752676"/>
          </a:xfrm>
        </p:grpSpPr>
        <p:sp>
          <p:nvSpPr>
            <p:cNvPr id="48" name="Isosceles Triangle 47">
              <a:extLst>
                <a:ext uri="{FF2B5EF4-FFF2-40B4-BE49-F238E27FC236}">
                  <a16:creationId xmlns:a16="http://schemas.microsoft.com/office/drawing/2014/main" id="{A1ACB21F-93E7-4EC6-BD5C-EB6C41416E2B}"/>
                </a:ext>
              </a:extLst>
            </p:cNvPr>
            <p:cNvSpPr/>
            <p:nvPr userDrawn="1"/>
          </p:nvSpPr>
          <p:spPr>
            <a:xfrm rot="16200000">
              <a:off x="10504610" y="435266"/>
              <a:ext cx="373711" cy="322165"/>
            </a:xfrm>
            <a:prstGeom prst="triangle">
              <a:avLst/>
            </a:prstGeom>
            <a:solidFill>
              <a:srgbClr val="5A2DA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Isosceles Triangle 48">
              <a:extLst>
                <a:ext uri="{FF2B5EF4-FFF2-40B4-BE49-F238E27FC236}">
                  <a16:creationId xmlns:a16="http://schemas.microsoft.com/office/drawing/2014/main" id="{FE13F6C5-F7ED-4C52-A098-31A7BBDB7AF5}"/>
                </a:ext>
              </a:extLst>
            </p:cNvPr>
            <p:cNvSpPr/>
            <p:nvPr userDrawn="1"/>
          </p:nvSpPr>
          <p:spPr>
            <a:xfrm rot="5400000">
              <a:off x="10504609" y="622121"/>
              <a:ext cx="373711" cy="322165"/>
            </a:xfrm>
            <a:prstGeom prst="triangle">
              <a:avLst/>
            </a:prstGeom>
            <a:solidFill>
              <a:srgbClr val="5A2DA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Isosceles Triangle 49">
              <a:extLst>
                <a:ext uri="{FF2B5EF4-FFF2-40B4-BE49-F238E27FC236}">
                  <a16:creationId xmlns:a16="http://schemas.microsoft.com/office/drawing/2014/main" id="{B58E0AC3-9438-4200-81A8-A4C742992DB8}"/>
                </a:ext>
              </a:extLst>
            </p:cNvPr>
            <p:cNvSpPr/>
            <p:nvPr userDrawn="1"/>
          </p:nvSpPr>
          <p:spPr>
            <a:xfrm rot="16200000">
              <a:off x="10182443" y="622118"/>
              <a:ext cx="373711" cy="322165"/>
            </a:xfrm>
            <a:prstGeom prst="triangle">
              <a:avLst/>
            </a:prstGeom>
            <a:solidFill>
              <a:srgbClr val="BDA4E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Isosceles Triangle 50">
              <a:extLst>
                <a:ext uri="{FF2B5EF4-FFF2-40B4-BE49-F238E27FC236}">
                  <a16:creationId xmlns:a16="http://schemas.microsoft.com/office/drawing/2014/main" id="{5A69F8B3-0F5B-45F6-AB47-5BA35DDCBACC}"/>
                </a:ext>
              </a:extLst>
            </p:cNvPr>
            <p:cNvSpPr/>
            <p:nvPr userDrawn="1"/>
          </p:nvSpPr>
          <p:spPr>
            <a:xfrm rot="5400000">
              <a:off x="10179812" y="811600"/>
              <a:ext cx="378972" cy="322165"/>
            </a:xfrm>
            <a:prstGeom prst="triangle">
              <a:avLst/>
            </a:prstGeom>
            <a:solidFill>
              <a:srgbClr val="BDA4E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11900918-ED23-4AC5-B6A7-B8FBF31E383C}"/>
              </a:ext>
            </a:extLst>
          </p:cNvPr>
          <p:cNvGrpSpPr/>
          <p:nvPr userDrawn="1"/>
        </p:nvGrpSpPr>
        <p:grpSpPr>
          <a:xfrm rot="16200000" flipV="1">
            <a:off x="5218230" y="-445430"/>
            <a:ext cx="918658" cy="1768081"/>
            <a:chOff x="10208215" y="409493"/>
            <a:chExt cx="644341" cy="752676"/>
          </a:xfrm>
        </p:grpSpPr>
        <p:sp>
          <p:nvSpPr>
            <p:cNvPr id="53" name="Isosceles Triangle 52">
              <a:extLst>
                <a:ext uri="{FF2B5EF4-FFF2-40B4-BE49-F238E27FC236}">
                  <a16:creationId xmlns:a16="http://schemas.microsoft.com/office/drawing/2014/main" id="{C033270F-D683-4298-B7D4-E09120E4F6A2}"/>
                </a:ext>
              </a:extLst>
            </p:cNvPr>
            <p:cNvSpPr/>
            <p:nvPr userDrawn="1"/>
          </p:nvSpPr>
          <p:spPr>
            <a:xfrm rot="16200000">
              <a:off x="10504610" y="435266"/>
              <a:ext cx="373711" cy="322165"/>
            </a:xfrm>
            <a:prstGeom prst="triangle">
              <a:avLst/>
            </a:prstGeom>
            <a:solidFill>
              <a:srgbClr val="A07BDB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749A5D6-3607-423A-8F0B-83A2A560ABBB}"/>
                </a:ext>
              </a:extLst>
            </p:cNvPr>
            <p:cNvSpPr/>
            <p:nvPr userDrawn="1"/>
          </p:nvSpPr>
          <p:spPr>
            <a:xfrm rot="5400000">
              <a:off x="10504618" y="624580"/>
              <a:ext cx="373711" cy="322165"/>
            </a:xfrm>
            <a:prstGeom prst="triangle">
              <a:avLst/>
            </a:prstGeom>
            <a:solidFill>
              <a:srgbClr val="A07BDB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23935803-8EB5-415B-8863-21C1B68CA529}"/>
                </a:ext>
              </a:extLst>
            </p:cNvPr>
            <p:cNvSpPr/>
            <p:nvPr userDrawn="1"/>
          </p:nvSpPr>
          <p:spPr>
            <a:xfrm rot="16200000">
              <a:off x="10182443" y="622118"/>
              <a:ext cx="373711" cy="322165"/>
            </a:xfrm>
            <a:prstGeom prst="triangle">
              <a:avLst/>
            </a:prstGeom>
            <a:solidFill>
              <a:srgbClr val="8151C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Isosceles Triangle 55">
              <a:extLst>
                <a:ext uri="{FF2B5EF4-FFF2-40B4-BE49-F238E27FC236}">
                  <a16:creationId xmlns:a16="http://schemas.microsoft.com/office/drawing/2014/main" id="{2DD1FE69-CCB7-4CD9-9EC8-1F71091F896E}"/>
                </a:ext>
              </a:extLst>
            </p:cNvPr>
            <p:cNvSpPr/>
            <p:nvPr userDrawn="1"/>
          </p:nvSpPr>
          <p:spPr>
            <a:xfrm rot="5400000">
              <a:off x="10179812" y="811600"/>
              <a:ext cx="378972" cy="322165"/>
            </a:xfrm>
            <a:prstGeom prst="triangle">
              <a:avLst/>
            </a:prstGeom>
            <a:solidFill>
              <a:srgbClr val="8151C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2ABD22A0-CBBD-437D-90AE-3C3185F0A83A}"/>
              </a:ext>
            </a:extLst>
          </p:cNvPr>
          <p:cNvGrpSpPr/>
          <p:nvPr userDrawn="1"/>
        </p:nvGrpSpPr>
        <p:grpSpPr>
          <a:xfrm rot="16200000" flipV="1">
            <a:off x="4334195" y="-445442"/>
            <a:ext cx="918649" cy="1768081"/>
            <a:chOff x="10208215" y="409493"/>
            <a:chExt cx="644333" cy="752676"/>
          </a:xfrm>
        </p:grpSpPr>
        <p:sp>
          <p:nvSpPr>
            <p:cNvPr id="68" name="Isosceles Triangle 67">
              <a:extLst>
                <a:ext uri="{FF2B5EF4-FFF2-40B4-BE49-F238E27FC236}">
                  <a16:creationId xmlns:a16="http://schemas.microsoft.com/office/drawing/2014/main" id="{05EC9E9E-AC37-459B-8105-C06C0D543E7B}"/>
                </a:ext>
              </a:extLst>
            </p:cNvPr>
            <p:cNvSpPr/>
            <p:nvPr userDrawn="1"/>
          </p:nvSpPr>
          <p:spPr>
            <a:xfrm rot="16200000">
              <a:off x="10504610" y="435266"/>
              <a:ext cx="373711" cy="322165"/>
            </a:xfrm>
            <a:prstGeom prst="triangle">
              <a:avLst/>
            </a:prstGeom>
            <a:solidFill>
              <a:srgbClr val="5A2DA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Isosceles Triangle 68">
              <a:extLst>
                <a:ext uri="{FF2B5EF4-FFF2-40B4-BE49-F238E27FC236}">
                  <a16:creationId xmlns:a16="http://schemas.microsoft.com/office/drawing/2014/main" id="{A1066AFE-4A23-438E-8840-CEF0BCA97953}"/>
                </a:ext>
              </a:extLst>
            </p:cNvPr>
            <p:cNvSpPr/>
            <p:nvPr userDrawn="1"/>
          </p:nvSpPr>
          <p:spPr>
            <a:xfrm rot="5400000">
              <a:off x="10504609" y="622121"/>
              <a:ext cx="373711" cy="322165"/>
            </a:xfrm>
            <a:prstGeom prst="triangle">
              <a:avLst/>
            </a:prstGeom>
            <a:solidFill>
              <a:srgbClr val="5A2DA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Isosceles Triangle 69">
              <a:extLst>
                <a:ext uri="{FF2B5EF4-FFF2-40B4-BE49-F238E27FC236}">
                  <a16:creationId xmlns:a16="http://schemas.microsoft.com/office/drawing/2014/main" id="{FBEC449D-0295-4276-80F4-6E989215B473}"/>
                </a:ext>
              </a:extLst>
            </p:cNvPr>
            <p:cNvSpPr/>
            <p:nvPr userDrawn="1"/>
          </p:nvSpPr>
          <p:spPr>
            <a:xfrm rot="16200000">
              <a:off x="10182443" y="622118"/>
              <a:ext cx="373711" cy="322165"/>
            </a:xfrm>
            <a:prstGeom prst="triangle">
              <a:avLst/>
            </a:prstGeom>
            <a:solidFill>
              <a:srgbClr val="BDA4E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Isosceles Triangle 70">
              <a:extLst>
                <a:ext uri="{FF2B5EF4-FFF2-40B4-BE49-F238E27FC236}">
                  <a16:creationId xmlns:a16="http://schemas.microsoft.com/office/drawing/2014/main" id="{F862ABB4-57D4-46E5-843F-5217CF2964EE}"/>
                </a:ext>
              </a:extLst>
            </p:cNvPr>
            <p:cNvSpPr/>
            <p:nvPr userDrawn="1"/>
          </p:nvSpPr>
          <p:spPr>
            <a:xfrm rot="5400000">
              <a:off x="10179812" y="811600"/>
              <a:ext cx="378972" cy="322165"/>
            </a:xfrm>
            <a:prstGeom prst="triangle">
              <a:avLst/>
            </a:prstGeom>
            <a:solidFill>
              <a:srgbClr val="BDA4E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D6DDE311-7A9C-40E3-8352-396719D3B95A}"/>
              </a:ext>
            </a:extLst>
          </p:cNvPr>
          <p:cNvGrpSpPr/>
          <p:nvPr userDrawn="1"/>
        </p:nvGrpSpPr>
        <p:grpSpPr>
          <a:xfrm rot="16200000" flipV="1">
            <a:off x="3450158" y="-445432"/>
            <a:ext cx="918658" cy="1768081"/>
            <a:chOff x="10208215" y="409493"/>
            <a:chExt cx="644341" cy="752676"/>
          </a:xfrm>
        </p:grpSpPr>
        <p:sp>
          <p:nvSpPr>
            <p:cNvPr id="73" name="Isosceles Triangle 72">
              <a:extLst>
                <a:ext uri="{FF2B5EF4-FFF2-40B4-BE49-F238E27FC236}">
                  <a16:creationId xmlns:a16="http://schemas.microsoft.com/office/drawing/2014/main" id="{30301232-B630-408A-9A45-3D48D88F3886}"/>
                </a:ext>
              </a:extLst>
            </p:cNvPr>
            <p:cNvSpPr/>
            <p:nvPr userDrawn="1"/>
          </p:nvSpPr>
          <p:spPr>
            <a:xfrm rot="16200000">
              <a:off x="10504610" y="435266"/>
              <a:ext cx="373711" cy="322165"/>
            </a:xfrm>
            <a:prstGeom prst="triangle">
              <a:avLst/>
            </a:prstGeom>
            <a:solidFill>
              <a:srgbClr val="A07BDB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Isosceles Triangle 73">
              <a:extLst>
                <a:ext uri="{FF2B5EF4-FFF2-40B4-BE49-F238E27FC236}">
                  <a16:creationId xmlns:a16="http://schemas.microsoft.com/office/drawing/2014/main" id="{77BF786C-D1DB-47F3-A0A8-B06BBC69880B}"/>
                </a:ext>
              </a:extLst>
            </p:cNvPr>
            <p:cNvSpPr/>
            <p:nvPr userDrawn="1"/>
          </p:nvSpPr>
          <p:spPr>
            <a:xfrm rot="5400000">
              <a:off x="10504618" y="624580"/>
              <a:ext cx="373711" cy="322165"/>
            </a:xfrm>
            <a:prstGeom prst="triangle">
              <a:avLst/>
            </a:prstGeom>
            <a:solidFill>
              <a:srgbClr val="A07BDB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Isosceles Triangle 74">
              <a:extLst>
                <a:ext uri="{FF2B5EF4-FFF2-40B4-BE49-F238E27FC236}">
                  <a16:creationId xmlns:a16="http://schemas.microsoft.com/office/drawing/2014/main" id="{7FF89AEB-0336-4931-A6DF-F08A05CD7A25}"/>
                </a:ext>
              </a:extLst>
            </p:cNvPr>
            <p:cNvSpPr/>
            <p:nvPr userDrawn="1"/>
          </p:nvSpPr>
          <p:spPr>
            <a:xfrm rot="16200000">
              <a:off x="10182443" y="622118"/>
              <a:ext cx="373711" cy="322165"/>
            </a:xfrm>
            <a:prstGeom prst="triangle">
              <a:avLst/>
            </a:prstGeom>
            <a:solidFill>
              <a:srgbClr val="8151C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Isosceles Triangle 75">
              <a:extLst>
                <a:ext uri="{FF2B5EF4-FFF2-40B4-BE49-F238E27FC236}">
                  <a16:creationId xmlns:a16="http://schemas.microsoft.com/office/drawing/2014/main" id="{CD921BB7-6040-40A8-B9A3-100A65CDB8B1}"/>
                </a:ext>
              </a:extLst>
            </p:cNvPr>
            <p:cNvSpPr/>
            <p:nvPr userDrawn="1"/>
          </p:nvSpPr>
          <p:spPr>
            <a:xfrm rot="5400000">
              <a:off x="10179812" y="811600"/>
              <a:ext cx="378972" cy="322165"/>
            </a:xfrm>
            <a:prstGeom prst="triangle">
              <a:avLst/>
            </a:prstGeom>
            <a:solidFill>
              <a:srgbClr val="8151C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F3077248-779D-4A96-AA8F-4C675A2BAE35}"/>
              </a:ext>
            </a:extLst>
          </p:cNvPr>
          <p:cNvGrpSpPr/>
          <p:nvPr userDrawn="1"/>
        </p:nvGrpSpPr>
        <p:grpSpPr>
          <a:xfrm rot="16200000" flipV="1">
            <a:off x="2570989" y="-445467"/>
            <a:ext cx="918649" cy="1768081"/>
            <a:chOff x="10208215" y="409493"/>
            <a:chExt cx="644333" cy="752676"/>
          </a:xfrm>
        </p:grpSpPr>
        <p:sp>
          <p:nvSpPr>
            <p:cNvPr id="78" name="Isosceles Triangle 77">
              <a:extLst>
                <a:ext uri="{FF2B5EF4-FFF2-40B4-BE49-F238E27FC236}">
                  <a16:creationId xmlns:a16="http://schemas.microsoft.com/office/drawing/2014/main" id="{116E6E1C-0F30-4D6F-82EF-6FA1DE256241}"/>
                </a:ext>
              </a:extLst>
            </p:cNvPr>
            <p:cNvSpPr/>
            <p:nvPr userDrawn="1"/>
          </p:nvSpPr>
          <p:spPr>
            <a:xfrm rot="16200000">
              <a:off x="10504610" y="435266"/>
              <a:ext cx="373711" cy="322165"/>
            </a:xfrm>
            <a:prstGeom prst="triangle">
              <a:avLst/>
            </a:prstGeom>
            <a:solidFill>
              <a:srgbClr val="5A2DA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Isosceles Triangle 78">
              <a:extLst>
                <a:ext uri="{FF2B5EF4-FFF2-40B4-BE49-F238E27FC236}">
                  <a16:creationId xmlns:a16="http://schemas.microsoft.com/office/drawing/2014/main" id="{EAB739F2-7BB0-4F24-BF0D-5D92E6F52B38}"/>
                </a:ext>
              </a:extLst>
            </p:cNvPr>
            <p:cNvSpPr/>
            <p:nvPr userDrawn="1"/>
          </p:nvSpPr>
          <p:spPr>
            <a:xfrm rot="5400000">
              <a:off x="10504609" y="622121"/>
              <a:ext cx="373711" cy="322165"/>
            </a:xfrm>
            <a:prstGeom prst="triangle">
              <a:avLst/>
            </a:prstGeom>
            <a:solidFill>
              <a:srgbClr val="5A2DA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Isosceles Triangle 79">
              <a:extLst>
                <a:ext uri="{FF2B5EF4-FFF2-40B4-BE49-F238E27FC236}">
                  <a16:creationId xmlns:a16="http://schemas.microsoft.com/office/drawing/2014/main" id="{58A6A12B-B857-4AD5-A7F6-2DC11C7B5659}"/>
                </a:ext>
              </a:extLst>
            </p:cNvPr>
            <p:cNvSpPr/>
            <p:nvPr userDrawn="1"/>
          </p:nvSpPr>
          <p:spPr>
            <a:xfrm rot="16200000">
              <a:off x="10182443" y="622118"/>
              <a:ext cx="373711" cy="322165"/>
            </a:xfrm>
            <a:prstGeom prst="triangle">
              <a:avLst/>
            </a:prstGeom>
            <a:solidFill>
              <a:srgbClr val="BDA4E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Isosceles Triangle 80">
              <a:extLst>
                <a:ext uri="{FF2B5EF4-FFF2-40B4-BE49-F238E27FC236}">
                  <a16:creationId xmlns:a16="http://schemas.microsoft.com/office/drawing/2014/main" id="{E2B8EFA8-7FCC-4788-BCA3-58B668E1148F}"/>
                </a:ext>
              </a:extLst>
            </p:cNvPr>
            <p:cNvSpPr/>
            <p:nvPr userDrawn="1"/>
          </p:nvSpPr>
          <p:spPr>
            <a:xfrm rot="5400000">
              <a:off x="10179812" y="811600"/>
              <a:ext cx="378972" cy="322165"/>
            </a:xfrm>
            <a:prstGeom prst="triangle">
              <a:avLst/>
            </a:prstGeom>
            <a:solidFill>
              <a:srgbClr val="BDA4E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14D51E86-6E46-4541-9BAC-69E8B4538E2E}"/>
              </a:ext>
            </a:extLst>
          </p:cNvPr>
          <p:cNvGrpSpPr/>
          <p:nvPr userDrawn="1"/>
        </p:nvGrpSpPr>
        <p:grpSpPr>
          <a:xfrm rot="16200000" flipV="1">
            <a:off x="1686952" y="-445457"/>
            <a:ext cx="918658" cy="1768081"/>
            <a:chOff x="10208215" y="409493"/>
            <a:chExt cx="644341" cy="752676"/>
          </a:xfrm>
        </p:grpSpPr>
        <p:sp>
          <p:nvSpPr>
            <p:cNvPr id="83" name="Isosceles Triangle 82">
              <a:extLst>
                <a:ext uri="{FF2B5EF4-FFF2-40B4-BE49-F238E27FC236}">
                  <a16:creationId xmlns:a16="http://schemas.microsoft.com/office/drawing/2014/main" id="{337C7094-3FDD-429F-835A-76E90C8CE3D9}"/>
                </a:ext>
              </a:extLst>
            </p:cNvPr>
            <p:cNvSpPr/>
            <p:nvPr userDrawn="1"/>
          </p:nvSpPr>
          <p:spPr>
            <a:xfrm rot="16200000">
              <a:off x="10504610" y="435266"/>
              <a:ext cx="373711" cy="322165"/>
            </a:xfrm>
            <a:prstGeom prst="triangle">
              <a:avLst/>
            </a:prstGeom>
            <a:solidFill>
              <a:srgbClr val="A07BDB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Isosceles Triangle 83">
              <a:extLst>
                <a:ext uri="{FF2B5EF4-FFF2-40B4-BE49-F238E27FC236}">
                  <a16:creationId xmlns:a16="http://schemas.microsoft.com/office/drawing/2014/main" id="{95F22837-A7FB-490F-96F2-03FAF6647F67}"/>
                </a:ext>
              </a:extLst>
            </p:cNvPr>
            <p:cNvSpPr/>
            <p:nvPr userDrawn="1"/>
          </p:nvSpPr>
          <p:spPr>
            <a:xfrm rot="5400000">
              <a:off x="10504618" y="624580"/>
              <a:ext cx="373711" cy="322165"/>
            </a:xfrm>
            <a:prstGeom prst="triangle">
              <a:avLst/>
            </a:prstGeom>
            <a:solidFill>
              <a:srgbClr val="A07BDB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Isosceles Triangle 84">
              <a:extLst>
                <a:ext uri="{FF2B5EF4-FFF2-40B4-BE49-F238E27FC236}">
                  <a16:creationId xmlns:a16="http://schemas.microsoft.com/office/drawing/2014/main" id="{3A084D3B-27C1-4E71-A014-105256CBE15C}"/>
                </a:ext>
              </a:extLst>
            </p:cNvPr>
            <p:cNvSpPr/>
            <p:nvPr userDrawn="1"/>
          </p:nvSpPr>
          <p:spPr>
            <a:xfrm rot="16200000">
              <a:off x="10182443" y="622118"/>
              <a:ext cx="373711" cy="322165"/>
            </a:xfrm>
            <a:prstGeom prst="triangle">
              <a:avLst/>
            </a:prstGeom>
            <a:solidFill>
              <a:srgbClr val="8151C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Isosceles Triangle 85">
              <a:extLst>
                <a:ext uri="{FF2B5EF4-FFF2-40B4-BE49-F238E27FC236}">
                  <a16:creationId xmlns:a16="http://schemas.microsoft.com/office/drawing/2014/main" id="{7C5C06DB-1909-43EC-9204-018D79176452}"/>
                </a:ext>
              </a:extLst>
            </p:cNvPr>
            <p:cNvSpPr/>
            <p:nvPr userDrawn="1"/>
          </p:nvSpPr>
          <p:spPr>
            <a:xfrm rot="5400000">
              <a:off x="10179812" y="811600"/>
              <a:ext cx="378972" cy="322165"/>
            </a:xfrm>
            <a:prstGeom prst="triangle">
              <a:avLst/>
            </a:prstGeom>
            <a:solidFill>
              <a:srgbClr val="8151C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7" name="Group 86">
            <a:extLst>
              <a:ext uri="{FF2B5EF4-FFF2-40B4-BE49-F238E27FC236}">
                <a16:creationId xmlns:a16="http://schemas.microsoft.com/office/drawing/2014/main" id="{AC72D7FA-0FC4-4E4D-99C9-912B0D118EF3}"/>
              </a:ext>
            </a:extLst>
          </p:cNvPr>
          <p:cNvGrpSpPr/>
          <p:nvPr userDrawn="1"/>
        </p:nvGrpSpPr>
        <p:grpSpPr>
          <a:xfrm rot="16200000" flipV="1">
            <a:off x="811532" y="-439025"/>
            <a:ext cx="918649" cy="1768081"/>
            <a:chOff x="10208215" y="409493"/>
            <a:chExt cx="644333" cy="752676"/>
          </a:xfrm>
        </p:grpSpPr>
        <p:sp>
          <p:nvSpPr>
            <p:cNvPr id="88" name="Isosceles Triangle 87">
              <a:extLst>
                <a:ext uri="{FF2B5EF4-FFF2-40B4-BE49-F238E27FC236}">
                  <a16:creationId xmlns:a16="http://schemas.microsoft.com/office/drawing/2014/main" id="{FA360DCF-D8CC-416A-8E5F-EC50E9C74639}"/>
                </a:ext>
              </a:extLst>
            </p:cNvPr>
            <p:cNvSpPr/>
            <p:nvPr userDrawn="1"/>
          </p:nvSpPr>
          <p:spPr>
            <a:xfrm rot="16200000">
              <a:off x="10504610" y="435266"/>
              <a:ext cx="373711" cy="322165"/>
            </a:xfrm>
            <a:prstGeom prst="triangle">
              <a:avLst/>
            </a:prstGeom>
            <a:solidFill>
              <a:srgbClr val="5A2DA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Isosceles Triangle 88">
              <a:extLst>
                <a:ext uri="{FF2B5EF4-FFF2-40B4-BE49-F238E27FC236}">
                  <a16:creationId xmlns:a16="http://schemas.microsoft.com/office/drawing/2014/main" id="{64429EA3-ADB9-499F-87AC-EDE1DDAEE4D3}"/>
                </a:ext>
              </a:extLst>
            </p:cNvPr>
            <p:cNvSpPr/>
            <p:nvPr userDrawn="1"/>
          </p:nvSpPr>
          <p:spPr>
            <a:xfrm rot="5400000">
              <a:off x="10504609" y="622121"/>
              <a:ext cx="373711" cy="322165"/>
            </a:xfrm>
            <a:prstGeom prst="triangle">
              <a:avLst/>
            </a:prstGeom>
            <a:solidFill>
              <a:srgbClr val="5A2DA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Isosceles Triangle 89">
              <a:extLst>
                <a:ext uri="{FF2B5EF4-FFF2-40B4-BE49-F238E27FC236}">
                  <a16:creationId xmlns:a16="http://schemas.microsoft.com/office/drawing/2014/main" id="{1F817801-53C7-47AC-AA33-FB746D43D17D}"/>
                </a:ext>
              </a:extLst>
            </p:cNvPr>
            <p:cNvSpPr/>
            <p:nvPr userDrawn="1"/>
          </p:nvSpPr>
          <p:spPr>
            <a:xfrm rot="16200000">
              <a:off x="10182443" y="622118"/>
              <a:ext cx="373711" cy="322165"/>
            </a:xfrm>
            <a:prstGeom prst="triangle">
              <a:avLst/>
            </a:prstGeom>
            <a:solidFill>
              <a:srgbClr val="BDA4E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Isosceles Triangle 90">
              <a:extLst>
                <a:ext uri="{FF2B5EF4-FFF2-40B4-BE49-F238E27FC236}">
                  <a16:creationId xmlns:a16="http://schemas.microsoft.com/office/drawing/2014/main" id="{C868F042-7E5B-40E5-9370-F97230F8A689}"/>
                </a:ext>
              </a:extLst>
            </p:cNvPr>
            <p:cNvSpPr/>
            <p:nvPr userDrawn="1"/>
          </p:nvSpPr>
          <p:spPr>
            <a:xfrm rot="5400000">
              <a:off x="10179812" y="811600"/>
              <a:ext cx="378972" cy="322165"/>
            </a:xfrm>
            <a:prstGeom prst="triangle">
              <a:avLst/>
            </a:prstGeom>
            <a:solidFill>
              <a:srgbClr val="BDA4E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E35AC64F-AF01-4120-B7C8-F2C10679639F}"/>
              </a:ext>
            </a:extLst>
          </p:cNvPr>
          <p:cNvGrpSpPr/>
          <p:nvPr userDrawn="1"/>
        </p:nvGrpSpPr>
        <p:grpSpPr>
          <a:xfrm rot="16200000" flipV="1">
            <a:off x="-72505" y="-439015"/>
            <a:ext cx="918658" cy="1768081"/>
            <a:chOff x="10208215" y="409493"/>
            <a:chExt cx="644341" cy="752676"/>
          </a:xfrm>
        </p:grpSpPr>
        <p:sp>
          <p:nvSpPr>
            <p:cNvPr id="93" name="Isosceles Triangle 92">
              <a:extLst>
                <a:ext uri="{FF2B5EF4-FFF2-40B4-BE49-F238E27FC236}">
                  <a16:creationId xmlns:a16="http://schemas.microsoft.com/office/drawing/2014/main" id="{DFDDFEB8-5715-4C4C-A455-A4C0FE9452D5}"/>
                </a:ext>
              </a:extLst>
            </p:cNvPr>
            <p:cNvSpPr/>
            <p:nvPr userDrawn="1"/>
          </p:nvSpPr>
          <p:spPr>
            <a:xfrm rot="16200000">
              <a:off x="10504610" y="435266"/>
              <a:ext cx="373711" cy="322165"/>
            </a:xfrm>
            <a:prstGeom prst="triangle">
              <a:avLst/>
            </a:prstGeom>
            <a:solidFill>
              <a:srgbClr val="A07BDB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Isosceles Triangle 95">
              <a:extLst>
                <a:ext uri="{FF2B5EF4-FFF2-40B4-BE49-F238E27FC236}">
                  <a16:creationId xmlns:a16="http://schemas.microsoft.com/office/drawing/2014/main" id="{C5A112C7-8104-4E78-8F4B-9B21D7DA7C79}"/>
                </a:ext>
              </a:extLst>
            </p:cNvPr>
            <p:cNvSpPr/>
            <p:nvPr userDrawn="1"/>
          </p:nvSpPr>
          <p:spPr>
            <a:xfrm rot="5400000">
              <a:off x="10504618" y="624580"/>
              <a:ext cx="373711" cy="322165"/>
            </a:xfrm>
            <a:prstGeom prst="triangle">
              <a:avLst/>
            </a:prstGeom>
            <a:solidFill>
              <a:srgbClr val="A07BDB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Isosceles Triangle 96">
              <a:extLst>
                <a:ext uri="{FF2B5EF4-FFF2-40B4-BE49-F238E27FC236}">
                  <a16:creationId xmlns:a16="http://schemas.microsoft.com/office/drawing/2014/main" id="{65E9C00E-0508-4CB4-BE59-BA2B64722C07}"/>
                </a:ext>
              </a:extLst>
            </p:cNvPr>
            <p:cNvSpPr/>
            <p:nvPr userDrawn="1"/>
          </p:nvSpPr>
          <p:spPr>
            <a:xfrm rot="16200000">
              <a:off x="10182443" y="622118"/>
              <a:ext cx="373711" cy="322165"/>
            </a:xfrm>
            <a:prstGeom prst="triangle">
              <a:avLst/>
            </a:prstGeom>
            <a:solidFill>
              <a:srgbClr val="8151C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Isosceles Triangle 97">
              <a:extLst>
                <a:ext uri="{FF2B5EF4-FFF2-40B4-BE49-F238E27FC236}">
                  <a16:creationId xmlns:a16="http://schemas.microsoft.com/office/drawing/2014/main" id="{C0792DD9-8B47-4EE0-A415-AFD29B0ED1A3}"/>
                </a:ext>
              </a:extLst>
            </p:cNvPr>
            <p:cNvSpPr/>
            <p:nvPr userDrawn="1"/>
          </p:nvSpPr>
          <p:spPr>
            <a:xfrm rot="5400000">
              <a:off x="10179812" y="811600"/>
              <a:ext cx="378972" cy="322165"/>
            </a:xfrm>
            <a:prstGeom prst="triangle">
              <a:avLst/>
            </a:prstGeom>
            <a:solidFill>
              <a:srgbClr val="8151C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9" name="Group 98">
            <a:extLst>
              <a:ext uri="{FF2B5EF4-FFF2-40B4-BE49-F238E27FC236}">
                <a16:creationId xmlns:a16="http://schemas.microsoft.com/office/drawing/2014/main" id="{591A8C2C-48E7-4762-BEA7-DDCE2E1B4849}"/>
              </a:ext>
            </a:extLst>
          </p:cNvPr>
          <p:cNvGrpSpPr/>
          <p:nvPr userDrawn="1"/>
        </p:nvGrpSpPr>
        <p:grpSpPr>
          <a:xfrm rot="16200000" flipV="1">
            <a:off x="-941350" y="-439038"/>
            <a:ext cx="918649" cy="1768081"/>
            <a:chOff x="10208215" y="409493"/>
            <a:chExt cx="644333" cy="752676"/>
          </a:xfrm>
        </p:grpSpPr>
        <p:sp>
          <p:nvSpPr>
            <p:cNvPr id="100" name="Isosceles Triangle 99">
              <a:extLst>
                <a:ext uri="{FF2B5EF4-FFF2-40B4-BE49-F238E27FC236}">
                  <a16:creationId xmlns:a16="http://schemas.microsoft.com/office/drawing/2014/main" id="{221DB37C-C04E-4766-A227-2F1801B739E2}"/>
                </a:ext>
              </a:extLst>
            </p:cNvPr>
            <p:cNvSpPr/>
            <p:nvPr userDrawn="1"/>
          </p:nvSpPr>
          <p:spPr>
            <a:xfrm rot="16200000">
              <a:off x="10504610" y="435266"/>
              <a:ext cx="373711" cy="322165"/>
            </a:xfrm>
            <a:prstGeom prst="triangle">
              <a:avLst/>
            </a:prstGeom>
            <a:solidFill>
              <a:srgbClr val="5A2DA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Isosceles Triangle 100">
              <a:extLst>
                <a:ext uri="{FF2B5EF4-FFF2-40B4-BE49-F238E27FC236}">
                  <a16:creationId xmlns:a16="http://schemas.microsoft.com/office/drawing/2014/main" id="{8D27102B-D75D-415B-9D9B-A599C6782508}"/>
                </a:ext>
              </a:extLst>
            </p:cNvPr>
            <p:cNvSpPr/>
            <p:nvPr userDrawn="1"/>
          </p:nvSpPr>
          <p:spPr>
            <a:xfrm rot="5400000">
              <a:off x="10504609" y="622121"/>
              <a:ext cx="373711" cy="322165"/>
            </a:xfrm>
            <a:prstGeom prst="triangle">
              <a:avLst/>
            </a:prstGeom>
            <a:solidFill>
              <a:srgbClr val="5A2DA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Isosceles Triangle 101">
              <a:extLst>
                <a:ext uri="{FF2B5EF4-FFF2-40B4-BE49-F238E27FC236}">
                  <a16:creationId xmlns:a16="http://schemas.microsoft.com/office/drawing/2014/main" id="{B6BB37B2-15FA-4352-83B1-DB7A05533DF5}"/>
                </a:ext>
              </a:extLst>
            </p:cNvPr>
            <p:cNvSpPr/>
            <p:nvPr userDrawn="1"/>
          </p:nvSpPr>
          <p:spPr>
            <a:xfrm rot="16200000">
              <a:off x="10182443" y="622118"/>
              <a:ext cx="373711" cy="322165"/>
            </a:xfrm>
            <a:prstGeom prst="triangle">
              <a:avLst/>
            </a:prstGeom>
            <a:solidFill>
              <a:srgbClr val="BDA4E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Isosceles Triangle 102">
              <a:extLst>
                <a:ext uri="{FF2B5EF4-FFF2-40B4-BE49-F238E27FC236}">
                  <a16:creationId xmlns:a16="http://schemas.microsoft.com/office/drawing/2014/main" id="{3CA67A55-CFE5-4B54-BF3B-716C01A55582}"/>
                </a:ext>
              </a:extLst>
            </p:cNvPr>
            <p:cNvSpPr/>
            <p:nvPr userDrawn="1"/>
          </p:nvSpPr>
          <p:spPr>
            <a:xfrm rot="5400000">
              <a:off x="10179812" y="811600"/>
              <a:ext cx="378972" cy="322165"/>
            </a:xfrm>
            <a:prstGeom prst="triangle">
              <a:avLst/>
            </a:prstGeom>
            <a:solidFill>
              <a:srgbClr val="BDA4E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E82E92B1-BB65-4949-AAEE-459BE7C01710}"/>
              </a:ext>
            </a:extLst>
          </p:cNvPr>
          <p:cNvGrpSpPr/>
          <p:nvPr userDrawn="1"/>
        </p:nvGrpSpPr>
        <p:grpSpPr>
          <a:xfrm rot="16200000" flipV="1">
            <a:off x="-1825387" y="-439028"/>
            <a:ext cx="918658" cy="1768081"/>
            <a:chOff x="10208215" y="409493"/>
            <a:chExt cx="644341" cy="752676"/>
          </a:xfrm>
        </p:grpSpPr>
        <p:sp>
          <p:nvSpPr>
            <p:cNvPr id="105" name="Isosceles Triangle 104">
              <a:extLst>
                <a:ext uri="{FF2B5EF4-FFF2-40B4-BE49-F238E27FC236}">
                  <a16:creationId xmlns:a16="http://schemas.microsoft.com/office/drawing/2014/main" id="{D80964BA-645A-4E2A-ABE4-CF4E2E07549B}"/>
                </a:ext>
              </a:extLst>
            </p:cNvPr>
            <p:cNvSpPr/>
            <p:nvPr userDrawn="1"/>
          </p:nvSpPr>
          <p:spPr>
            <a:xfrm rot="16200000">
              <a:off x="10504610" y="435266"/>
              <a:ext cx="373711" cy="322165"/>
            </a:xfrm>
            <a:prstGeom prst="triangle">
              <a:avLst/>
            </a:prstGeom>
            <a:solidFill>
              <a:srgbClr val="A07BDB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Isosceles Triangle 105">
              <a:extLst>
                <a:ext uri="{FF2B5EF4-FFF2-40B4-BE49-F238E27FC236}">
                  <a16:creationId xmlns:a16="http://schemas.microsoft.com/office/drawing/2014/main" id="{3293C24B-FCF7-4BF1-B1DE-8513FBCAE7BE}"/>
                </a:ext>
              </a:extLst>
            </p:cNvPr>
            <p:cNvSpPr/>
            <p:nvPr userDrawn="1"/>
          </p:nvSpPr>
          <p:spPr>
            <a:xfrm rot="5400000">
              <a:off x="10504618" y="624580"/>
              <a:ext cx="373711" cy="322165"/>
            </a:xfrm>
            <a:prstGeom prst="triangle">
              <a:avLst/>
            </a:prstGeom>
            <a:solidFill>
              <a:srgbClr val="A07BDB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Isosceles Triangle 106">
              <a:extLst>
                <a:ext uri="{FF2B5EF4-FFF2-40B4-BE49-F238E27FC236}">
                  <a16:creationId xmlns:a16="http://schemas.microsoft.com/office/drawing/2014/main" id="{D7A9A175-D52A-4A9D-9EE7-F54A027050F7}"/>
                </a:ext>
              </a:extLst>
            </p:cNvPr>
            <p:cNvSpPr/>
            <p:nvPr userDrawn="1"/>
          </p:nvSpPr>
          <p:spPr>
            <a:xfrm rot="16200000">
              <a:off x="10182443" y="622118"/>
              <a:ext cx="373711" cy="322165"/>
            </a:xfrm>
            <a:prstGeom prst="triangle">
              <a:avLst/>
            </a:prstGeom>
            <a:solidFill>
              <a:srgbClr val="8151C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Isosceles Triangle 107">
              <a:extLst>
                <a:ext uri="{FF2B5EF4-FFF2-40B4-BE49-F238E27FC236}">
                  <a16:creationId xmlns:a16="http://schemas.microsoft.com/office/drawing/2014/main" id="{A1296B77-10AF-41C7-B018-43EB9ED2C4B3}"/>
                </a:ext>
              </a:extLst>
            </p:cNvPr>
            <p:cNvSpPr/>
            <p:nvPr userDrawn="1"/>
          </p:nvSpPr>
          <p:spPr>
            <a:xfrm rot="5400000">
              <a:off x="10179812" y="811600"/>
              <a:ext cx="378972" cy="322165"/>
            </a:xfrm>
            <a:prstGeom prst="triangle">
              <a:avLst/>
            </a:prstGeom>
            <a:solidFill>
              <a:srgbClr val="8151C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9" name="Shape 6">
            <a:extLst>
              <a:ext uri="{FF2B5EF4-FFF2-40B4-BE49-F238E27FC236}">
                <a16:creationId xmlns:a16="http://schemas.microsoft.com/office/drawing/2014/main" id="{112E3E8F-2179-45C8-84F1-3AF8667A86AE}"/>
              </a:ext>
            </a:extLst>
          </p:cNvPr>
          <p:cNvSpPr/>
          <p:nvPr userDrawn="1"/>
        </p:nvSpPr>
        <p:spPr>
          <a:xfrm>
            <a:off x="-1621986" y="-42937"/>
            <a:ext cx="1630363" cy="1001623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400000"/>
          </a:ln>
          <a:effectLst/>
        </p:spPr>
        <p:txBody>
          <a:bodyPr wrap="square" lIns="0" tIns="0" rIns="0" bIns="0" numCol="1" anchor="ctr">
            <a:noAutofit/>
          </a:bodyPr>
          <a:lstStyle/>
          <a:p>
            <a:pPr lvl="0" algn="ctr" defTabSz="410751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320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53432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77" r:id="rId2"/>
    <p:sldLayoutId id="2147483681" r:id="rId3"/>
    <p:sldLayoutId id="2147483678" r:id="rId4"/>
    <p:sldLayoutId id="2147483683" r:id="rId5"/>
    <p:sldLayoutId id="2147483684" r:id="rId6"/>
  </p:sldLayoutIdLst>
  <p:transition spd="med"/>
  <p:hf hdr="0" ftr="0" dt="0"/>
  <p:txStyles>
    <p:titleStyle>
      <a:lvl1pPr defTabSz="410751" eaLnBrk="1" hangingPunct="1">
        <a:defRPr sz="4400" b="1">
          <a:solidFill>
            <a:srgbClr val="FFFFFF"/>
          </a:solidFill>
          <a:latin typeface="Arial"/>
          <a:ea typeface="+mn-ea"/>
          <a:cs typeface="Arial"/>
          <a:sym typeface="Gill Sans Light"/>
        </a:defRPr>
      </a:lvl1pPr>
      <a:lvl2pPr indent="160729" defTabSz="410751" eaLnBrk="1" hangingPunct="1">
        <a:defRPr sz="4781">
          <a:solidFill>
            <a:srgbClr val="FFFFFF"/>
          </a:solidFill>
          <a:latin typeface="+mn-lt"/>
          <a:ea typeface="+mn-ea"/>
          <a:cs typeface="+mn-cs"/>
          <a:sym typeface="Gill Sans Light"/>
        </a:defRPr>
      </a:lvl2pPr>
      <a:lvl3pPr indent="321457" defTabSz="410751" eaLnBrk="1" hangingPunct="1">
        <a:defRPr sz="4781">
          <a:solidFill>
            <a:srgbClr val="FFFFFF"/>
          </a:solidFill>
          <a:latin typeface="+mn-lt"/>
          <a:ea typeface="+mn-ea"/>
          <a:cs typeface="+mn-cs"/>
          <a:sym typeface="Gill Sans Light"/>
        </a:defRPr>
      </a:lvl3pPr>
      <a:lvl4pPr indent="482186" defTabSz="410751" eaLnBrk="1" hangingPunct="1">
        <a:defRPr sz="4781">
          <a:solidFill>
            <a:srgbClr val="FFFFFF"/>
          </a:solidFill>
          <a:latin typeface="+mn-lt"/>
          <a:ea typeface="+mn-ea"/>
          <a:cs typeface="+mn-cs"/>
          <a:sym typeface="Gill Sans Light"/>
        </a:defRPr>
      </a:lvl4pPr>
      <a:lvl5pPr indent="642915" defTabSz="410751" eaLnBrk="1" hangingPunct="1">
        <a:defRPr sz="4781">
          <a:solidFill>
            <a:srgbClr val="FFFFFF"/>
          </a:solidFill>
          <a:latin typeface="+mn-lt"/>
          <a:ea typeface="+mn-ea"/>
          <a:cs typeface="+mn-cs"/>
          <a:sym typeface="Gill Sans Light"/>
        </a:defRPr>
      </a:lvl5pPr>
      <a:lvl6pPr indent="803643" defTabSz="410751" eaLnBrk="1" hangingPunct="1">
        <a:defRPr sz="4781">
          <a:solidFill>
            <a:srgbClr val="FFFFFF"/>
          </a:solidFill>
          <a:latin typeface="+mn-lt"/>
          <a:ea typeface="+mn-ea"/>
          <a:cs typeface="+mn-cs"/>
          <a:sym typeface="Gill Sans Light"/>
        </a:defRPr>
      </a:lvl6pPr>
      <a:lvl7pPr indent="964372" defTabSz="410751" eaLnBrk="1" hangingPunct="1">
        <a:defRPr sz="4781">
          <a:solidFill>
            <a:srgbClr val="FFFFFF"/>
          </a:solidFill>
          <a:latin typeface="+mn-lt"/>
          <a:ea typeface="+mn-ea"/>
          <a:cs typeface="+mn-cs"/>
          <a:sym typeface="Gill Sans Light"/>
        </a:defRPr>
      </a:lvl7pPr>
      <a:lvl8pPr indent="1125101" defTabSz="410751" eaLnBrk="1" hangingPunct="1">
        <a:defRPr sz="4781">
          <a:solidFill>
            <a:srgbClr val="FFFFFF"/>
          </a:solidFill>
          <a:latin typeface="+mn-lt"/>
          <a:ea typeface="+mn-ea"/>
          <a:cs typeface="+mn-cs"/>
          <a:sym typeface="Gill Sans Light"/>
        </a:defRPr>
      </a:lvl8pPr>
      <a:lvl9pPr indent="1285829" defTabSz="410751" eaLnBrk="1" hangingPunct="1">
        <a:defRPr sz="4781">
          <a:solidFill>
            <a:srgbClr val="FFFFFF"/>
          </a:solidFill>
          <a:latin typeface="+mn-lt"/>
          <a:ea typeface="+mn-ea"/>
          <a:cs typeface="+mn-cs"/>
          <a:sym typeface="Gill Sans Light"/>
        </a:defRPr>
      </a:lvl9pPr>
    </p:titleStyle>
    <p:bodyStyle>
      <a:lvl1pPr marL="625056" indent="-401822" defTabSz="410751" eaLnBrk="1" hangingPunct="1">
        <a:spcBef>
          <a:spcPts val="844"/>
        </a:spcBef>
        <a:buSzPct val="100000"/>
        <a:buFont typeface="Wingdings" panose="05000000000000000000" pitchFamily="2" charset="2"/>
        <a:buChar char="§"/>
        <a:defRPr sz="2800" b="1">
          <a:latin typeface="Arial" panose="020B0604020202020204" pitchFamily="34" charset="0"/>
          <a:ea typeface="+mn-ea"/>
          <a:cs typeface="Arial" panose="020B0604020202020204" pitchFamily="34" charset="0"/>
          <a:sym typeface="Gill Sans Light"/>
        </a:defRPr>
      </a:lvl1pPr>
      <a:lvl2pPr marL="937584" indent="-401822" defTabSz="410751" eaLnBrk="1" hangingPunct="1">
        <a:spcBef>
          <a:spcPts val="844"/>
        </a:spcBef>
        <a:buSzPct val="100000"/>
        <a:buFont typeface="Wingdings" panose="05000000000000000000" pitchFamily="2" charset="2"/>
        <a:buChar char="§"/>
        <a:defRPr sz="2400" b="1">
          <a:solidFill>
            <a:srgbClr val="191EA2"/>
          </a:solidFill>
          <a:latin typeface="Arial" panose="020B0604020202020204" pitchFamily="34" charset="0"/>
          <a:ea typeface="+mn-ea"/>
          <a:cs typeface="Arial" panose="020B0604020202020204" pitchFamily="34" charset="0"/>
          <a:sym typeface="Gill Sans Light"/>
        </a:defRPr>
      </a:lvl2pPr>
      <a:lvl3pPr marL="1250112" indent="-401822" defTabSz="410751" eaLnBrk="1" hangingPunct="1">
        <a:spcBef>
          <a:spcPts val="844"/>
        </a:spcBef>
        <a:buSzPct val="100000"/>
        <a:buFont typeface="Wingdings" panose="05000000000000000000" pitchFamily="2" charset="2"/>
        <a:buChar char="§"/>
        <a:defRPr sz="1800" b="1">
          <a:solidFill>
            <a:srgbClr val="FF4B01"/>
          </a:solidFill>
          <a:latin typeface="Arial" panose="020B0604020202020204" pitchFamily="34" charset="0"/>
          <a:ea typeface="+mn-ea"/>
          <a:cs typeface="Arial" panose="020B0604020202020204" pitchFamily="34" charset="0"/>
          <a:sym typeface="Gill Sans Light"/>
        </a:defRPr>
      </a:lvl3pPr>
      <a:lvl4pPr marL="1562640" indent="-401822" defTabSz="410751" eaLnBrk="1" hangingPunct="1">
        <a:spcBef>
          <a:spcPts val="844"/>
        </a:spcBef>
        <a:buSzPct val="100000"/>
        <a:buFont typeface="Wingdings" panose="05000000000000000000" pitchFamily="2" charset="2"/>
        <a:buChar char="§"/>
        <a:defRPr sz="1600" b="1">
          <a:solidFill>
            <a:srgbClr val="7030A0"/>
          </a:solidFill>
          <a:latin typeface="Arial" panose="020B0604020202020204" pitchFamily="34" charset="0"/>
          <a:ea typeface="+mn-ea"/>
          <a:cs typeface="Arial" panose="020B0604020202020204" pitchFamily="34" charset="0"/>
          <a:sym typeface="Gill Sans Light"/>
        </a:defRPr>
      </a:lvl4pPr>
      <a:lvl5pPr marL="1875168" indent="-401822" defTabSz="410751" eaLnBrk="1" hangingPunct="1">
        <a:spcBef>
          <a:spcPts val="844"/>
        </a:spcBef>
        <a:buSzPct val="100000"/>
        <a:buFont typeface="Wingdings" panose="05000000000000000000" pitchFamily="2" charset="2"/>
        <a:buChar char="§"/>
        <a:defRPr sz="1400" b="1">
          <a:solidFill>
            <a:srgbClr val="00B050"/>
          </a:solidFill>
          <a:latin typeface="Arial" panose="020B0604020202020204" pitchFamily="34" charset="0"/>
          <a:ea typeface="+mn-ea"/>
          <a:cs typeface="Arial" panose="020B0604020202020204" pitchFamily="34" charset="0"/>
          <a:sym typeface="Gill Sans Light"/>
        </a:defRPr>
      </a:lvl5pPr>
      <a:lvl6pPr marL="2125190" indent="-401822" defTabSz="410751" eaLnBrk="1" hangingPunct="1">
        <a:spcBef>
          <a:spcPts val="1687"/>
        </a:spcBef>
        <a:buSzPct val="171000"/>
        <a:buChar char="•"/>
        <a:defRPr sz="2953">
          <a:latin typeface="+mn-lt"/>
          <a:ea typeface="+mn-ea"/>
          <a:cs typeface="+mn-cs"/>
          <a:sym typeface="Gill Sans Light"/>
        </a:defRPr>
      </a:lvl6pPr>
      <a:lvl7pPr marL="2375212" indent="-401822" defTabSz="410751" eaLnBrk="1" hangingPunct="1">
        <a:spcBef>
          <a:spcPts val="1687"/>
        </a:spcBef>
        <a:buSzPct val="171000"/>
        <a:buChar char="•"/>
        <a:defRPr sz="2953">
          <a:latin typeface="+mn-lt"/>
          <a:ea typeface="+mn-ea"/>
          <a:cs typeface="+mn-cs"/>
          <a:sym typeface="Gill Sans Light"/>
        </a:defRPr>
      </a:lvl7pPr>
      <a:lvl8pPr marL="2625235" indent="-401822" defTabSz="410751" eaLnBrk="1" hangingPunct="1">
        <a:spcBef>
          <a:spcPts val="1687"/>
        </a:spcBef>
        <a:buSzPct val="171000"/>
        <a:buChar char="•"/>
        <a:defRPr sz="2953">
          <a:latin typeface="+mn-lt"/>
          <a:ea typeface="+mn-ea"/>
          <a:cs typeface="+mn-cs"/>
          <a:sym typeface="Gill Sans Light"/>
        </a:defRPr>
      </a:lvl8pPr>
      <a:lvl9pPr marL="2875257" indent="-401822" defTabSz="410751" eaLnBrk="1" hangingPunct="1">
        <a:spcBef>
          <a:spcPts val="1687"/>
        </a:spcBef>
        <a:buSzPct val="171000"/>
        <a:buChar char="•"/>
        <a:defRPr sz="2953">
          <a:latin typeface="+mn-lt"/>
          <a:ea typeface="+mn-ea"/>
          <a:cs typeface="+mn-cs"/>
          <a:sym typeface="Gill Sans Light"/>
        </a:defRPr>
      </a:lvl9pPr>
    </p:bodyStyle>
    <p:otherStyle>
      <a:lvl1pPr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1pPr>
      <a:lvl2pPr indent="160729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2pPr>
      <a:lvl3pPr indent="321457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3pPr>
      <a:lvl4pPr indent="482186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4pPr>
      <a:lvl5pPr indent="642915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5pPr>
      <a:lvl6pPr indent="803643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6pPr>
      <a:lvl7pPr indent="964372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7pPr>
      <a:lvl8pPr indent="1125101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8pPr>
      <a:lvl9pPr indent="1285829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Gill San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D305D6-20CA-4CBC-A2F4-5E6C2B0BA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Demystifying </a:t>
            </a:r>
            <a:r>
              <a:rPr lang="en-US" dirty="0"/>
              <a:t>Recursive </a:t>
            </a:r>
            <a:r>
              <a:rPr lang="en-US" dirty="0" smtClean="0"/>
              <a:t>Architecture Descriptions in VHDL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651E2E-BC94-4065-B720-1347D11B2AE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Presenter: </a:t>
            </a:r>
            <a:r>
              <a:rPr lang="en-US" dirty="0" smtClean="0"/>
              <a:t>Austin Baylis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E8B7DB-ACA8-4F58-B9E7-559ED9F97EC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November </a:t>
            </a:r>
            <a:r>
              <a:rPr lang="en-US" dirty="0" smtClean="0"/>
              <a:t>25, </a:t>
            </a:r>
            <a:r>
              <a:rPr lang="en-US" dirty="0"/>
              <a:t>2019</a:t>
            </a:r>
          </a:p>
        </p:txBody>
      </p:sp>
    </p:spTree>
    <p:extLst>
      <p:ext uri="{BB962C8B-B14F-4D97-AF65-F5344CB8AC3E}">
        <p14:creationId xmlns:p14="http://schemas.microsoft.com/office/powerpoint/2010/main" val="342271046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b="0" dirty="0" smtClean="0"/>
              <a:t>Not so much a step in the recursion as it is maintaining the synchronization of data in the adder tree</a:t>
            </a:r>
          </a:p>
          <a:p>
            <a:pPr lvl="1"/>
            <a:r>
              <a:rPr lang="en-US" b="0" dirty="0" smtClean="0"/>
              <a:t>If the number of inputs is a power of 2, then every subtree will have 2 inputs</a:t>
            </a:r>
          </a:p>
          <a:p>
            <a:pPr lvl="1"/>
            <a:r>
              <a:rPr lang="en-US" b="0" dirty="0" smtClean="0"/>
              <a:t>Otherwise, at least 1 subtree will not have an adder, which means it must be delayed to keep the data synchronized</a:t>
            </a:r>
            <a:endParaRPr lang="en-US" b="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Balancing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021" y="4089481"/>
            <a:ext cx="6258798" cy="200052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021" y="3473449"/>
            <a:ext cx="3639058" cy="466790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8028386" y="3193003"/>
            <a:ext cx="3050383" cy="2701454"/>
            <a:chOff x="6035867" y="3192315"/>
            <a:chExt cx="3050383" cy="2701454"/>
          </a:xfrm>
        </p:grpSpPr>
        <p:grpSp>
          <p:nvGrpSpPr>
            <p:cNvPr id="7" name="Group 6"/>
            <p:cNvGrpSpPr/>
            <p:nvPr/>
          </p:nvGrpSpPr>
          <p:grpSpPr>
            <a:xfrm>
              <a:off x="7521269" y="4976952"/>
              <a:ext cx="914400" cy="914400"/>
              <a:chOff x="2561967" y="1989034"/>
              <a:chExt cx="914400" cy="914400"/>
            </a:xfrm>
          </p:grpSpPr>
          <p:sp>
            <p:nvSpPr>
              <p:cNvPr id="19" name="Oval 18"/>
              <p:cNvSpPr/>
              <p:nvPr/>
            </p:nvSpPr>
            <p:spPr>
              <a:xfrm>
                <a:off x="2561967" y="1989034"/>
                <a:ext cx="914400" cy="914400"/>
              </a:xfrm>
              <a:prstGeom prst="ellipse">
                <a:avLst/>
              </a:prstGeom>
              <a:noFill/>
              <a:ln w="3175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584200" rtl="0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40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uFillTx/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20" name="TextBox 19"/>
                  <p:cNvSpPr txBox="1"/>
                  <p:nvPr/>
                </p:nvSpPr>
                <p:spPr>
                  <a:xfrm>
                    <a:off x="2756273" y="2094604"/>
                    <a:ext cx="525785" cy="615553"/>
                  </a:xfrm>
                  <a:prstGeom prst="rect">
                    <a:avLst/>
                  </a:prstGeom>
                  <a:noFill/>
                  <a:ln w="12700" cap="flat">
                    <a:noFill/>
                    <a:miter lim="400000"/>
                  </a:ln>
                  <a:effectLst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none" lIns="0" tIns="0" rIns="0" bIns="0" numCol="1" spcCol="38100" rtlCol="0" anchor="t" anchorCtr="0">
                    <a:spAutoFit/>
                  </a:bodyPr>
                  <a:lstStyle/>
                  <a:p>
                    <a:pPr marL="0" marR="0" indent="0" algn="l" defTabSz="457200" rtl="0" fontAlgn="auto" latinLnBrk="1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kumimoji="0" lang="en-US" sz="4000" b="0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ea typeface="Helvetica"/>
                              <a:cs typeface="Helvetica"/>
                              <a:sym typeface="Helvetica"/>
                            </a:rPr>
                            <m:t>+</m:t>
                          </m:r>
                        </m:oMath>
                      </m:oMathPara>
                    </a14:m>
                    <a:endParaRPr kumimoji="0" lang="en-US" sz="1200" b="0" i="0" u="none" strike="noStrike" cap="none" spc="0" normalizeH="0" baseline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FillTx/>
                      <a:latin typeface="Helvetica"/>
                      <a:ea typeface="Helvetica"/>
                      <a:cs typeface="Helvetica"/>
                      <a:sym typeface="Helvetica"/>
                    </a:endParaRPr>
                  </a:p>
                </p:txBody>
              </p:sp>
            </mc:Choice>
            <mc:Fallback>
              <p:sp>
                <p:nvSpPr>
                  <p:cNvPr id="20" name="TextBox 1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756273" y="2094604"/>
                    <a:ext cx="525785" cy="615553"/>
                  </a:xfrm>
                  <a:prstGeom prst="rect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  <a:ln w="12700" cap="flat">
                    <a:noFill/>
                    <a:miter lim="400000"/>
                  </a:ln>
                  <a:effectLst/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8" name="Oval 7"/>
            <p:cNvSpPr/>
            <p:nvPr/>
          </p:nvSpPr>
          <p:spPr>
            <a:xfrm>
              <a:off x="7521269" y="4979369"/>
              <a:ext cx="914400" cy="914400"/>
            </a:xfrm>
            <a:prstGeom prst="ellipse">
              <a:avLst/>
            </a:prstGeom>
            <a:noFill/>
            <a:ln w="31750" cap="flat">
              <a:solidFill>
                <a:srgbClr val="000000"/>
              </a:solidFill>
              <a:prstDash val="solid"/>
              <a:miter lim="400000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5842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40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FillTx/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cxnSp>
          <p:nvCxnSpPr>
            <p:cNvPr id="9" name="Straight Arrow Connector 8"/>
            <p:cNvCxnSpPr>
              <a:stCxn id="17" idx="5"/>
              <a:endCxn id="8" idx="1"/>
            </p:cNvCxnSpPr>
            <p:nvPr/>
          </p:nvCxnSpPr>
          <p:spPr>
            <a:xfrm>
              <a:off x="7311158" y="4647750"/>
              <a:ext cx="344022" cy="465530"/>
            </a:xfrm>
            <a:prstGeom prst="straightConnector1">
              <a:avLst/>
            </a:prstGeom>
            <a:noFill/>
            <a:ln w="38100" cap="flat">
              <a:solidFill>
                <a:srgbClr val="000000"/>
              </a:solidFill>
              <a:prstDash val="solid"/>
              <a:miter lim="400000"/>
              <a:tailEnd type="triangle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10" name="Straight Arrow Connector 9"/>
            <p:cNvCxnSpPr>
              <a:endCxn id="17" idx="1"/>
            </p:cNvCxnSpPr>
            <p:nvPr/>
          </p:nvCxnSpPr>
          <p:spPr>
            <a:xfrm>
              <a:off x="6351418" y="3564720"/>
              <a:ext cx="313162" cy="436452"/>
            </a:xfrm>
            <a:prstGeom prst="straightConnector1">
              <a:avLst/>
            </a:prstGeom>
            <a:noFill/>
            <a:ln w="38100" cap="flat">
              <a:solidFill>
                <a:srgbClr val="000000"/>
              </a:solidFill>
              <a:prstDash val="solid"/>
              <a:miter lim="400000"/>
              <a:tailEnd type="triangle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11" name="TextBox 10"/>
            <p:cNvSpPr txBox="1"/>
            <p:nvPr/>
          </p:nvSpPr>
          <p:spPr>
            <a:xfrm>
              <a:off x="6035867" y="3192315"/>
              <a:ext cx="564257" cy="3795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50800" tIns="50800" rIns="50800" bIns="50800" numCol="1" spcCol="38100" rtlCol="0" anchor="ctr">
              <a:spAutoFit/>
            </a:bodyPr>
            <a:lstStyle/>
            <a:p>
              <a:pPr marL="0" marR="0" indent="0" algn="l" defTabSz="4572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spc="0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Arial" panose="020B0604020202020204" pitchFamily="34" charset="0"/>
                  <a:cs typeface="Arial" panose="020B0604020202020204" pitchFamily="34" charset="0"/>
                  <a:sym typeface="Helvetica"/>
                </a:rPr>
                <a:t>In_0</a:t>
              </a:r>
              <a:endParaRPr kumimoji="0" lang="en-US" sz="18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  <a:sym typeface="Helvetica"/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6530669" y="3867261"/>
              <a:ext cx="914400" cy="914400"/>
              <a:chOff x="2561967" y="1989034"/>
              <a:chExt cx="914400" cy="914400"/>
            </a:xfrm>
          </p:grpSpPr>
          <p:sp>
            <p:nvSpPr>
              <p:cNvPr id="17" name="Oval 16"/>
              <p:cNvSpPr/>
              <p:nvPr/>
            </p:nvSpPr>
            <p:spPr>
              <a:xfrm>
                <a:off x="2561967" y="1989034"/>
                <a:ext cx="914400" cy="914400"/>
              </a:xfrm>
              <a:prstGeom prst="ellipse">
                <a:avLst/>
              </a:prstGeom>
              <a:noFill/>
              <a:ln w="3175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584200" rtl="0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40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uFillTx/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8" name="TextBox 17"/>
                  <p:cNvSpPr txBox="1"/>
                  <p:nvPr/>
                </p:nvSpPr>
                <p:spPr>
                  <a:xfrm>
                    <a:off x="2756273" y="2094604"/>
                    <a:ext cx="525785" cy="615553"/>
                  </a:xfrm>
                  <a:prstGeom prst="rect">
                    <a:avLst/>
                  </a:prstGeom>
                  <a:noFill/>
                  <a:ln w="12700" cap="flat">
                    <a:noFill/>
                    <a:miter lim="400000"/>
                  </a:ln>
                  <a:effectLst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none" lIns="0" tIns="0" rIns="0" bIns="0" numCol="1" spcCol="38100" rtlCol="0" anchor="t" anchorCtr="0">
                    <a:spAutoFit/>
                  </a:bodyPr>
                  <a:lstStyle/>
                  <a:p>
                    <a:pPr marL="0" marR="0" indent="0" algn="l" defTabSz="457200" rtl="0" fontAlgn="auto" latinLnBrk="1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kumimoji="0" lang="en-US" sz="4000" b="0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ea typeface="Helvetica"/>
                              <a:cs typeface="Helvetica"/>
                              <a:sym typeface="Helvetica"/>
                            </a:rPr>
                            <m:t>+</m:t>
                          </m:r>
                        </m:oMath>
                      </m:oMathPara>
                    </a14:m>
                    <a:endParaRPr kumimoji="0" lang="en-US" sz="1200" b="0" i="0" u="none" strike="noStrike" cap="none" spc="0" normalizeH="0" baseline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FillTx/>
                      <a:latin typeface="Helvetica"/>
                      <a:ea typeface="Helvetica"/>
                      <a:cs typeface="Helvetica"/>
                      <a:sym typeface="Helvetica"/>
                    </a:endParaRPr>
                  </a:p>
                </p:txBody>
              </p:sp>
            </mc:Choice>
            <mc:Fallback>
              <p:sp>
                <p:nvSpPr>
                  <p:cNvPr id="18" name="TextBox 1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756273" y="2094604"/>
                    <a:ext cx="525785" cy="615553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  <a:ln w="12700" cap="flat">
                    <a:noFill/>
                    <a:miter lim="400000"/>
                  </a:ln>
                  <a:effectLst/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13" name="Straight Arrow Connector 12"/>
            <p:cNvCxnSpPr>
              <a:endCxn id="17" idx="7"/>
            </p:cNvCxnSpPr>
            <p:nvPr/>
          </p:nvCxnSpPr>
          <p:spPr>
            <a:xfrm flipH="1">
              <a:off x="7311158" y="3544550"/>
              <a:ext cx="310896" cy="438912"/>
            </a:xfrm>
            <a:prstGeom prst="straightConnector1">
              <a:avLst/>
            </a:prstGeom>
            <a:noFill/>
            <a:ln w="38100" cap="flat">
              <a:solidFill>
                <a:srgbClr val="000000"/>
              </a:solidFill>
              <a:prstDash val="solid"/>
              <a:miter lim="400000"/>
              <a:tailEnd type="triangle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14" name="TextBox 13"/>
            <p:cNvSpPr txBox="1"/>
            <p:nvPr/>
          </p:nvSpPr>
          <p:spPr>
            <a:xfrm>
              <a:off x="7311158" y="3192315"/>
              <a:ext cx="564257" cy="3795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50800" tIns="50800" rIns="50800" bIns="50800" numCol="1" spcCol="38100" rtlCol="0" anchor="ctr">
              <a:spAutoFit/>
            </a:bodyPr>
            <a:lstStyle/>
            <a:p>
              <a:pPr marL="0" marR="0" indent="0" algn="l" defTabSz="4572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spc="0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Arial" panose="020B0604020202020204" pitchFamily="34" charset="0"/>
                  <a:cs typeface="Arial" panose="020B0604020202020204" pitchFamily="34" charset="0"/>
                  <a:sym typeface="Helvetica"/>
                </a:rPr>
                <a:t>In_1</a:t>
              </a:r>
              <a:endParaRPr kumimoji="0" lang="en-US" sz="18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  <a:sym typeface="Helvetica"/>
              </a:endParaRPr>
            </a:p>
          </p:txBody>
        </p:sp>
        <p:cxnSp>
          <p:nvCxnSpPr>
            <p:cNvPr id="15" name="Straight Arrow Connector 14"/>
            <p:cNvCxnSpPr>
              <a:stCxn id="16" idx="2"/>
              <a:endCxn id="8" idx="7"/>
            </p:cNvCxnSpPr>
            <p:nvPr/>
          </p:nvCxnSpPr>
          <p:spPr>
            <a:xfrm flipH="1">
              <a:off x="8301758" y="3571906"/>
              <a:ext cx="502364" cy="1541374"/>
            </a:xfrm>
            <a:prstGeom prst="straightConnector1">
              <a:avLst/>
            </a:prstGeom>
            <a:noFill/>
            <a:ln w="38100" cap="flat">
              <a:solidFill>
                <a:srgbClr val="000000"/>
              </a:solidFill>
              <a:prstDash val="solid"/>
              <a:miter lim="400000"/>
              <a:tailEnd type="triangle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16" name="TextBox 15"/>
            <p:cNvSpPr txBox="1"/>
            <p:nvPr/>
          </p:nvSpPr>
          <p:spPr>
            <a:xfrm>
              <a:off x="8521993" y="3192315"/>
              <a:ext cx="564257" cy="3795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50800" tIns="50800" rIns="50800" bIns="50800" numCol="1" spcCol="38100" rtlCol="0" anchor="ctr">
              <a:spAutoFit/>
            </a:bodyPr>
            <a:lstStyle/>
            <a:p>
              <a:pPr marL="0" marR="0" indent="0" algn="l" defTabSz="4572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spc="0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Arial" panose="020B0604020202020204" pitchFamily="34" charset="0"/>
                  <a:cs typeface="Arial" panose="020B0604020202020204" pitchFamily="34" charset="0"/>
                  <a:sym typeface="Helvetica"/>
                </a:rPr>
                <a:t>In_2</a:t>
              </a:r>
              <a:endParaRPr kumimoji="0" lang="en-US" sz="18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  <a:sym typeface="Helvetica"/>
              </a:endParaRPr>
            </a:p>
          </p:txBody>
        </p:sp>
      </p:grpSp>
      <p:sp>
        <p:nvSpPr>
          <p:cNvPr id="25" name="Oval 24"/>
          <p:cNvSpPr/>
          <p:nvPr/>
        </p:nvSpPr>
        <p:spPr>
          <a:xfrm>
            <a:off x="10428188" y="3119702"/>
            <a:ext cx="769438" cy="526194"/>
          </a:xfrm>
          <a:prstGeom prst="ellipse">
            <a:avLst/>
          </a:prstGeom>
          <a:noFill/>
          <a:ln w="38100" cap="flat">
            <a:solidFill>
              <a:schemeClr val="accent5"/>
            </a:solidFill>
            <a:prstDash val="solid"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40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FillTx/>
              <a:latin typeface="Gill Sans"/>
              <a:ea typeface="Gill Sans"/>
              <a:cs typeface="Gill Sans"/>
              <a:sym typeface="Gill Sans"/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10094885" y="3974604"/>
            <a:ext cx="996950" cy="558957"/>
            <a:chOff x="10094885" y="3974604"/>
            <a:chExt cx="996950" cy="558957"/>
          </a:xfrm>
        </p:grpSpPr>
        <p:sp>
          <p:nvSpPr>
            <p:cNvPr id="26" name="Rectangle 25"/>
            <p:cNvSpPr/>
            <p:nvPr/>
          </p:nvSpPr>
          <p:spPr>
            <a:xfrm>
              <a:off x="10094885" y="3974604"/>
              <a:ext cx="996950" cy="558957"/>
            </a:xfrm>
            <a:prstGeom prst="rect">
              <a:avLst/>
            </a:prstGeom>
            <a:solidFill>
              <a:srgbClr val="FFFFFF"/>
            </a:solidFill>
            <a:ln w="38100" cap="flat">
              <a:solidFill>
                <a:schemeClr val="accent5"/>
              </a:solidFill>
              <a:prstDash val="solid"/>
              <a:miter lim="400000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5842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40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FillTx/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27" name="Isosceles Triangle 26"/>
            <p:cNvSpPr/>
            <p:nvPr/>
          </p:nvSpPr>
          <p:spPr>
            <a:xfrm rot="5400000">
              <a:off x="10112447" y="4325719"/>
              <a:ext cx="110020" cy="145144"/>
            </a:xfrm>
            <a:prstGeom prst="triangle">
              <a:avLst/>
            </a:prstGeom>
            <a:noFill/>
            <a:ln w="25400" cap="flat">
              <a:solidFill>
                <a:schemeClr val="accent5"/>
              </a:solidFill>
              <a:prstDash val="solid"/>
              <a:miter lim="400000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5842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40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FillTx/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8541714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D305D6-20CA-4CBC-A2F4-5E6C2B0BA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Demystifying </a:t>
            </a:r>
            <a:r>
              <a:rPr lang="en-US" dirty="0"/>
              <a:t>Recursive </a:t>
            </a:r>
            <a:r>
              <a:rPr lang="en-US" dirty="0" smtClean="0"/>
              <a:t>Architecture Descriptions in VHDL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651E2E-BC94-4065-B720-1347D11B2AE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Presenter: </a:t>
            </a:r>
            <a:r>
              <a:rPr lang="en-US" dirty="0" smtClean="0"/>
              <a:t>Austin Baylis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E8B7DB-ACA8-4F58-B9E7-559ED9F97EC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November </a:t>
            </a:r>
            <a:r>
              <a:rPr lang="en-US" dirty="0" smtClean="0"/>
              <a:t>25, </a:t>
            </a:r>
            <a:r>
              <a:rPr lang="en-US" dirty="0"/>
              <a:t>2019</a:t>
            </a:r>
          </a:p>
        </p:txBody>
      </p:sp>
    </p:spTree>
    <p:extLst>
      <p:ext uri="{BB962C8B-B14F-4D97-AF65-F5344CB8AC3E}">
        <p14:creationId xmlns:p14="http://schemas.microsoft.com/office/powerpoint/2010/main" val="325752320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9118578" y="4374135"/>
            <a:ext cx="699093" cy="533479"/>
          </a:xfrm>
          <a:prstGeom prst="rect">
            <a:avLst/>
          </a:prstGeom>
          <a:solidFill>
            <a:srgbClr val="FFFFFF"/>
          </a:solidFill>
          <a:ln w="25400" cap="flat">
            <a:noFill/>
            <a:prstDash val="solid"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ea typeface="Gill Sans"/>
                <a:cs typeface="Arial" panose="020B0604020202020204" pitchFamily="34" charset="0"/>
                <a:sym typeface="Gill Sans"/>
              </a:rPr>
              <a:t>…</a:t>
            </a:r>
            <a:endParaRPr kumimoji="0" lang="en-US" sz="4000" b="1" i="0" u="none" strike="noStrike" cap="none" spc="0" normalizeH="0" baseline="0" dirty="0">
              <a:ln>
                <a:noFill/>
              </a:ln>
              <a:solidFill>
                <a:schemeClr val="tx1"/>
              </a:solidFill>
              <a:uFillTx/>
              <a:latin typeface="Arial" panose="020B0604020202020204" pitchFamily="34" charset="0"/>
              <a:ea typeface="Gill Sans"/>
              <a:cs typeface="Arial" panose="020B0604020202020204" pitchFamily="34" charset="0"/>
              <a:sym typeface="Gill Sans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8448028" y="4479162"/>
            <a:ext cx="699093" cy="533479"/>
          </a:xfrm>
          <a:prstGeom prst="rect">
            <a:avLst/>
          </a:prstGeom>
          <a:solidFill>
            <a:srgbClr val="FFFFFF"/>
          </a:solidFill>
          <a:ln w="25400" cap="flat">
            <a:noFill/>
            <a:prstDash val="solid"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ea typeface="Gill Sans"/>
                <a:cs typeface="Arial" panose="020B0604020202020204" pitchFamily="34" charset="0"/>
                <a:sym typeface="Gill Sans"/>
              </a:rPr>
              <a:t>144</a:t>
            </a:r>
            <a:endParaRPr kumimoji="0" lang="en-US" sz="4000" b="1" i="0" u="none" strike="noStrike" cap="none" spc="0" normalizeH="0" baseline="0" dirty="0">
              <a:ln>
                <a:noFill/>
              </a:ln>
              <a:solidFill>
                <a:schemeClr val="tx1"/>
              </a:solidFill>
              <a:uFillTx/>
              <a:latin typeface="Arial" panose="020B0604020202020204" pitchFamily="34" charset="0"/>
              <a:ea typeface="Gill Sans"/>
              <a:cs typeface="Arial" panose="020B0604020202020204" pitchFamily="34" charset="0"/>
              <a:sym typeface="Gill Sans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853843" y="4479162"/>
            <a:ext cx="508069" cy="533479"/>
          </a:xfrm>
          <a:prstGeom prst="rect">
            <a:avLst/>
          </a:prstGeom>
          <a:solidFill>
            <a:srgbClr val="FFFFFF"/>
          </a:solidFill>
          <a:ln w="25400" cap="flat">
            <a:noFill/>
            <a:prstDash val="solid"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ea typeface="Gill Sans"/>
                <a:cs typeface="Arial" panose="020B0604020202020204" pitchFamily="34" charset="0"/>
                <a:sym typeface="Gill Sans"/>
              </a:rPr>
              <a:t>89</a:t>
            </a:r>
            <a:endParaRPr kumimoji="0" lang="en-US" sz="4000" b="1" i="0" u="none" strike="noStrike" cap="none" spc="0" normalizeH="0" baseline="0" dirty="0">
              <a:ln>
                <a:noFill/>
              </a:ln>
              <a:solidFill>
                <a:schemeClr val="tx1"/>
              </a:solidFill>
              <a:uFillTx/>
              <a:latin typeface="Arial" panose="020B0604020202020204" pitchFamily="34" charset="0"/>
              <a:ea typeface="Gill Sans"/>
              <a:cs typeface="Arial" panose="020B0604020202020204" pitchFamily="34" charset="0"/>
              <a:sym typeface="Gill Sans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259658" y="4479162"/>
            <a:ext cx="508069" cy="533479"/>
          </a:xfrm>
          <a:prstGeom prst="rect">
            <a:avLst/>
          </a:prstGeom>
          <a:solidFill>
            <a:srgbClr val="FFFFFF"/>
          </a:solidFill>
          <a:ln w="25400" cap="flat">
            <a:noFill/>
            <a:prstDash val="solid"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ea typeface="Gill Sans"/>
                <a:cs typeface="Arial" panose="020B0604020202020204" pitchFamily="34" charset="0"/>
                <a:sym typeface="Gill Sans"/>
              </a:rPr>
              <a:t>55</a:t>
            </a:r>
            <a:endParaRPr kumimoji="0" lang="en-US" sz="4000" b="1" i="0" u="none" strike="noStrike" cap="none" spc="0" normalizeH="0" baseline="0" dirty="0">
              <a:ln>
                <a:noFill/>
              </a:ln>
              <a:solidFill>
                <a:schemeClr val="tx1"/>
              </a:solidFill>
              <a:uFillTx/>
              <a:latin typeface="Arial" panose="020B0604020202020204" pitchFamily="34" charset="0"/>
              <a:ea typeface="Gill Sans"/>
              <a:cs typeface="Arial" panose="020B0604020202020204" pitchFamily="34" charset="0"/>
              <a:sym typeface="Gill Sans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665473" y="4479162"/>
            <a:ext cx="508069" cy="533479"/>
          </a:xfrm>
          <a:prstGeom prst="rect">
            <a:avLst/>
          </a:prstGeom>
          <a:solidFill>
            <a:srgbClr val="FFFFFF"/>
          </a:solidFill>
          <a:ln w="25400" cap="flat">
            <a:noFill/>
            <a:prstDash val="solid"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ea typeface="Gill Sans"/>
                <a:cs typeface="Arial" panose="020B0604020202020204" pitchFamily="34" charset="0"/>
                <a:sym typeface="Gill Sans"/>
              </a:rPr>
              <a:t>34</a:t>
            </a:r>
            <a:endParaRPr kumimoji="0" lang="en-US" sz="4000" b="1" i="0" u="none" strike="noStrike" cap="none" spc="0" normalizeH="0" baseline="0" dirty="0">
              <a:ln>
                <a:noFill/>
              </a:ln>
              <a:solidFill>
                <a:schemeClr val="tx1"/>
              </a:solidFill>
              <a:uFillTx/>
              <a:latin typeface="Arial" panose="020B0604020202020204" pitchFamily="34" charset="0"/>
              <a:ea typeface="Gill Sans"/>
              <a:cs typeface="Arial" panose="020B0604020202020204" pitchFamily="34" charset="0"/>
              <a:sym typeface="Gill Sans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071288" y="4479162"/>
            <a:ext cx="508069" cy="533479"/>
          </a:xfrm>
          <a:prstGeom prst="rect">
            <a:avLst/>
          </a:prstGeom>
          <a:solidFill>
            <a:srgbClr val="FFFFFF"/>
          </a:solidFill>
          <a:ln w="25400" cap="flat">
            <a:noFill/>
            <a:prstDash val="solid"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ea typeface="Gill Sans"/>
                <a:cs typeface="Arial" panose="020B0604020202020204" pitchFamily="34" charset="0"/>
                <a:sym typeface="Gill Sans"/>
              </a:rPr>
              <a:t>21</a:t>
            </a:r>
            <a:endParaRPr kumimoji="0" lang="en-US" sz="4000" b="1" i="0" u="none" strike="noStrike" cap="none" spc="0" normalizeH="0" baseline="0" dirty="0">
              <a:ln>
                <a:noFill/>
              </a:ln>
              <a:solidFill>
                <a:schemeClr val="tx1"/>
              </a:solidFill>
              <a:uFillTx/>
              <a:latin typeface="Arial" panose="020B0604020202020204" pitchFamily="34" charset="0"/>
              <a:ea typeface="Gill Sans"/>
              <a:cs typeface="Arial" panose="020B0604020202020204" pitchFamily="34" charset="0"/>
              <a:sym typeface="Gill San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477103" y="4479162"/>
            <a:ext cx="508069" cy="533479"/>
          </a:xfrm>
          <a:prstGeom prst="rect">
            <a:avLst/>
          </a:prstGeom>
          <a:solidFill>
            <a:srgbClr val="FFFFFF"/>
          </a:solidFill>
          <a:ln w="25400" cap="flat">
            <a:noFill/>
            <a:prstDash val="solid"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ea typeface="Gill Sans"/>
                <a:cs typeface="Arial" panose="020B0604020202020204" pitchFamily="34" charset="0"/>
                <a:sym typeface="Gill Sans"/>
              </a:rPr>
              <a:t>13</a:t>
            </a:r>
            <a:endParaRPr kumimoji="0" lang="en-US" sz="4000" b="1" i="0" u="none" strike="noStrike" cap="none" spc="0" normalizeH="0" baseline="0" dirty="0">
              <a:ln>
                <a:noFill/>
              </a:ln>
              <a:solidFill>
                <a:schemeClr val="tx1"/>
              </a:solidFill>
              <a:uFillTx/>
              <a:latin typeface="Arial" panose="020B0604020202020204" pitchFamily="34" charset="0"/>
              <a:ea typeface="Gill Sans"/>
              <a:cs typeface="Arial" panose="020B0604020202020204" pitchFamily="34" charset="0"/>
              <a:sym typeface="Gill Sans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106543" y="4479162"/>
            <a:ext cx="253314" cy="533479"/>
          </a:xfrm>
          <a:prstGeom prst="rect">
            <a:avLst/>
          </a:prstGeom>
          <a:solidFill>
            <a:srgbClr val="FFFFFF"/>
          </a:solidFill>
          <a:ln w="25400" cap="flat">
            <a:noFill/>
            <a:prstDash val="solid"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ea typeface="Gill Sans"/>
                <a:cs typeface="Arial" panose="020B0604020202020204" pitchFamily="34" charset="0"/>
                <a:sym typeface="Gill Sans"/>
              </a:rPr>
              <a:t>8</a:t>
            </a:r>
            <a:endParaRPr kumimoji="0" lang="en-US" sz="4000" b="1" i="0" u="none" strike="noStrike" cap="none" spc="0" normalizeH="0" baseline="0" dirty="0">
              <a:ln>
                <a:noFill/>
              </a:ln>
              <a:solidFill>
                <a:schemeClr val="tx1"/>
              </a:solidFill>
              <a:uFillTx/>
              <a:latin typeface="Arial" panose="020B0604020202020204" pitchFamily="34" charset="0"/>
              <a:ea typeface="Gill Sans"/>
              <a:cs typeface="Arial" panose="020B0604020202020204" pitchFamily="34" charset="0"/>
              <a:sym typeface="Gill San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712546" y="4479163"/>
            <a:ext cx="253314" cy="533479"/>
          </a:xfrm>
          <a:prstGeom prst="rect">
            <a:avLst/>
          </a:prstGeom>
          <a:solidFill>
            <a:srgbClr val="FFFFFF"/>
          </a:solidFill>
          <a:ln w="25400" cap="flat">
            <a:noFill/>
            <a:prstDash val="solid"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ea typeface="Gill Sans"/>
                <a:cs typeface="Arial" panose="020B0604020202020204" pitchFamily="34" charset="0"/>
                <a:sym typeface="Gill Sans"/>
              </a:rPr>
              <a:t>5</a:t>
            </a:r>
            <a:endParaRPr kumimoji="0" lang="en-US" sz="4000" b="1" i="0" u="none" strike="noStrike" cap="none" spc="0" normalizeH="0" baseline="0" dirty="0">
              <a:ln>
                <a:noFill/>
              </a:ln>
              <a:solidFill>
                <a:schemeClr val="tx1"/>
              </a:solidFill>
              <a:uFillTx/>
              <a:latin typeface="Arial" panose="020B0604020202020204" pitchFamily="34" charset="0"/>
              <a:ea typeface="Gill Sans"/>
              <a:cs typeface="Arial" panose="020B0604020202020204" pitchFamily="34" charset="0"/>
              <a:sym typeface="Gill San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318549" y="4479164"/>
            <a:ext cx="253314" cy="533479"/>
          </a:xfrm>
          <a:prstGeom prst="rect">
            <a:avLst/>
          </a:prstGeom>
          <a:solidFill>
            <a:srgbClr val="FFFFFF"/>
          </a:solidFill>
          <a:ln w="25400" cap="flat">
            <a:noFill/>
            <a:prstDash val="solid"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ea typeface="Gill Sans"/>
                <a:cs typeface="Arial" panose="020B0604020202020204" pitchFamily="34" charset="0"/>
                <a:sym typeface="Gill Sans"/>
              </a:rPr>
              <a:t>3</a:t>
            </a:r>
            <a:endParaRPr kumimoji="0" lang="en-US" sz="4000" b="1" i="0" u="none" strike="noStrike" cap="none" spc="0" normalizeH="0" baseline="0" dirty="0">
              <a:ln>
                <a:noFill/>
              </a:ln>
              <a:solidFill>
                <a:schemeClr val="tx1"/>
              </a:solidFill>
              <a:uFillTx/>
              <a:latin typeface="Arial" panose="020B0604020202020204" pitchFamily="34" charset="0"/>
              <a:ea typeface="Gill Sans"/>
              <a:cs typeface="Arial" panose="020B0604020202020204" pitchFamily="34" charset="0"/>
              <a:sym typeface="Gill San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924552" y="4479165"/>
            <a:ext cx="253314" cy="533479"/>
          </a:xfrm>
          <a:prstGeom prst="rect">
            <a:avLst/>
          </a:prstGeom>
          <a:solidFill>
            <a:srgbClr val="FFFFFF"/>
          </a:solidFill>
          <a:ln w="25400" cap="flat">
            <a:noFill/>
            <a:prstDash val="solid"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ea typeface="Gill Sans"/>
                <a:cs typeface="Arial" panose="020B0604020202020204" pitchFamily="34" charset="0"/>
                <a:sym typeface="Gill Sans"/>
              </a:rPr>
              <a:t>2</a:t>
            </a:r>
            <a:endParaRPr kumimoji="0" lang="en-US" sz="4000" b="1" i="0" u="none" strike="noStrike" cap="none" spc="0" normalizeH="0" baseline="0" dirty="0">
              <a:ln>
                <a:noFill/>
              </a:ln>
              <a:solidFill>
                <a:schemeClr val="tx1"/>
              </a:solidFill>
              <a:uFillTx/>
              <a:latin typeface="Arial" panose="020B0604020202020204" pitchFamily="34" charset="0"/>
              <a:ea typeface="Gill Sans"/>
              <a:cs typeface="Arial" panose="020B0604020202020204" pitchFamily="34" charset="0"/>
              <a:sym typeface="Gill San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530555" y="4479910"/>
            <a:ext cx="253314" cy="533479"/>
          </a:xfrm>
          <a:prstGeom prst="rect">
            <a:avLst/>
          </a:prstGeom>
          <a:solidFill>
            <a:srgbClr val="FFFFFF"/>
          </a:solidFill>
          <a:ln w="25400" cap="flat">
            <a:noFill/>
            <a:prstDash val="solid"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ea typeface="Gill Sans"/>
                <a:cs typeface="Arial" panose="020B0604020202020204" pitchFamily="34" charset="0"/>
                <a:sym typeface="Gill Sans"/>
              </a:rPr>
              <a:t>1</a:t>
            </a:r>
            <a:endParaRPr kumimoji="0" lang="en-US" sz="4000" b="1" i="0" u="none" strike="noStrike" cap="none" spc="0" normalizeH="0" baseline="0" dirty="0">
              <a:ln>
                <a:noFill/>
              </a:ln>
              <a:solidFill>
                <a:schemeClr val="tx1"/>
              </a:solidFill>
              <a:uFillTx/>
              <a:latin typeface="Arial" panose="020B0604020202020204" pitchFamily="34" charset="0"/>
              <a:ea typeface="Gill Sans"/>
              <a:cs typeface="Arial" panose="020B0604020202020204" pitchFamily="34" charset="0"/>
              <a:sym typeface="Gill San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131019" y="4482146"/>
            <a:ext cx="253314" cy="533479"/>
          </a:xfrm>
          <a:prstGeom prst="rect">
            <a:avLst/>
          </a:prstGeom>
          <a:solidFill>
            <a:srgbClr val="FFFFFF"/>
          </a:solidFill>
          <a:ln w="25400" cap="flat">
            <a:noFill/>
            <a:prstDash val="solid"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ea typeface="Gill Sans"/>
                <a:cs typeface="Arial" panose="020B0604020202020204" pitchFamily="34" charset="0"/>
                <a:sym typeface="Gill Sans"/>
              </a:rPr>
              <a:t>1</a:t>
            </a:r>
            <a:endParaRPr kumimoji="0" lang="en-US" sz="4000" b="1" i="0" u="none" strike="noStrike" cap="none" spc="0" normalizeH="0" baseline="0" dirty="0">
              <a:ln>
                <a:noFill/>
              </a:ln>
              <a:solidFill>
                <a:schemeClr val="tx1"/>
              </a:solidFill>
              <a:uFillTx/>
              <a:latin typeface="Arial" panose="020B0604020202020204" pitchFamily="34" charset="0"/>
              <a:ea typeface="Gill Sans"/>
              <a:cs typeface="Arial" panose="020B0604020202020204" pitchFamily="34" charset="0"/>
              <a:sym typeface="Gill San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737022" y="4479165"/>
            <a:ext cx="253314" cy="533479"/>
          </a:xfrm>
          <a:prstGeom prst="rect">
            <a:avLst/>
          </a:prstGeom>
          <a:solidFill>
            <a:srgbClr val="FFFFFF"/>
          </a:solidFill>
          <a:ln w="25400" cap="flat">
            <a:noFill/>
            <a:prstDash val="solid"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spc="0" normalizeH="0" baseline="0" dirty="0" smtClean="0">
                <a:ln>
                  <a:noFill/>
                </a:ln>
                <a:solidFill>
                  <a:schemeClr val="tx1"/>
                </a:solidFill>
                <a:uFillTx/>
                <a:latin typeface="Arial" panose="020B0604020202020204" pitchFamily="34" charset="0"/>
                <a:ea typeface="Gill Sans"/>
                <a:cs typeface="Arial" panose="020B0604020202020204" pitchFamily="34" charset="0"/>
                <a:sym typeface="Gill Sans"/>
              </a:rPr>
              <a:t>0</a:t>
            </a:r>
            <a:endParaRPr kumimoji="0" lang="en-US" sz="4000" b="1" i="0" u="none" strike="noStrike" cap="none" spc="0" normalizeH="0" baseline="0" dirty="0">
              <a:ln>
                <a:noFill/>
              </a:ln>
              <a:solidFill>
                <a:schemeClr val="tx1"/>
              </a:solidFill>
              <a:uFillTx/>
              <a:latin typeface="Arial" panose="020B0604020202020204" pitchFamily="34" charset="0"/>
              <a:ea typeface="Gill Sans"/>
              <a:cs typeface="Arial" panose="020B0604020202020204" pitchFamily="34" charset="0"/>
              <a:sym typeface="Gill Sans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59ADC79-1832-4ACB-A4DB-5BD57A24736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71463" y="1410691"/>
            <a:ext cx="11657824" cy="1386231"/>
          </a:xfrm>
        </p:spPr>
        <p:txBody>
          <a:bodyPr/>
          <a:lstStyle/>
          <a:p>
            <a:pPr marL="223234" indent="0" algn="ctr">
              <a:buNone/>
            </a:pPr>
            <a:r>
              <a:rPr lang="en-US" dirty="0"/>
              <a:t>In mathematics and computer science, a recursive definition, or inductive definition, is used to define the elements in a set in terms of other elements in the </a:t>
            </a:r>
            <a:r>
              <a:rPr lang="en-US" dirty="0" smtClean="0"/>
              <a:t>set</a:t>
            </a:r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6BA137DF-6162-4945-B30A-BA97122E5E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Basics of Recursion</a:t>
            </a: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AAEE1D4-FA96-497E-AEB5-A024F1557C6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FA2CCA-4016-444A-8A97-A6204D353686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F59ADC79-1832-4ACB-A4DB-5BD57A24736D}"/>
              </a:ext>
            </a:extLst>
          </p:cNvPr>
          <p:cNvSpPr txBox="1">
            <a:spLocks/>
          </p:cNvSpPr>
          <p:nvPr/>
        </p:nvSpPr>
        <p:spPr>
          <a:xfrm>
            <a:off x="267088" y="2981650"/>
            <a:ext cx="11657824" cy="10846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/>
          <a:lstStyle>
            <a:lvl1pPr marL="625056" indent="-401822" defTabSz="410751" eaLnBrk="1" hangingPunct="1">
              <a:spcBef>
                <a:spcPts val="844"/>
              </a:spcBef>
              <a:buSzPct val="100000"/>
              <a:buFont typeface="Wingdings" panose="05000000000000000000" pitchFamily="2" charset="2"/>
              <a:buChar char="§"/>
              <a:defRPr sz="2800" b="1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Gill Sans Light"/>
              </a:defRPr>
            </a:lvl1pPr>
            <a:lvl2pPr marL="937584" indent="-401822" defTabSz="410751" eaLnBrk="1" hangingPunct="1">
              <a:spcBef>
                <a:spcPts val="844"/>
              </a:spcBef>
              <a:buSzPct val="100000"/>
              <a:buFont typeface="Wingdings" panose="05000000000000000000" pitchFamily="2" charset="2"/>
              <a:buChar char="§"/>
              <a:defRPr sz="2400" b="1">
                <a:solidFill>
                  <a:srgbClr val="191EA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Gill Sans Light"/>
              </a:defRPr>
            </a:lvl2pPr>
            <a:lvl3pPr marL="1250112" indent="-401822" defTabSz="410751" eaLnBrk="1" hangingPunct="1">
              <a:spcBef>
                <a:spcPts val="844"/>
              </a:spcBef>
              <a:buSzPct val="100000"/>
              <a:buFont typeface="Wingdings" panose="05000000000000000000" pitchFamily="2" charset="2"/>
              <a:buChar char="§"/>
              <a:defRPr sz="1800" b="1">
                <a:solidFill>
                  <a:srgbClr val="FF4B0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Gill Sans Light"/>
              </a:defRPr>
            </a:lvl3pPr>
            <a:lvl4pPr marL="1562640" indent="-401822" defTabSz="410751" eaLnBrk="1" hangingPunct="1">
              <a:spcBef>
                <a:spcPts val="844"/>
              </a:spcBef>
              <a:buSzPct val="100000"/>
              <a:buFont typeface="Wingdings" panose="05000000000000000000" pitchFamily="2" charset="2"/>
              <a:buChar char="§"/>
              <a:defRPr sz="1600" b="1">
                <a:solidFill>
                  <a:srgbClr val="7030A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Gill Sans Light"/>
              </a:defRPr>
            </a:lvl4pPr>
            <a:lvl5pPr marL="1875168" indent="-401822" defTabSz="410751" eaLnBrk="1" hangingPunct="1">
              <a:spcBef>
                <a:spcPts val="844"/>
              </a:spcBef>
              <a:buSzPct val="100000"/>
              <a:buFont typeface="Wingdings" panose="05000000000000000000" pitchFamily="2" charset="2"/>
              <a:buChar char="§"/>
              <a:defRPr sz="1400" b="1">
                <a:solidFill>
                  <a:srgbClr val="00B05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Gill Sans Light"/>
              </a:defRPr>
            </a:lvl5pPr>
            <a:lvl6pPr marL="2125190" indent="-401822" defTabSz="410751" eaLnBrk="1" hangingPunct="1">
              <a:spcBef>
                <a:spcPts val="1687"/>
              </a:spcBef>
              <a:buSzPct val="171000"/>
              <a:buChar char="•"/>
              <a:defRPr sz="2953">
                <a:latin typeface="+mn-lt"/>
                <a:ea typeface="+mn-ea"/>
                <a:cs typeface="+mn-cs"/>
                <a:sym typeface="Gill Sans Light"/>
              </a:defRPr>
            </a:lvl6pPr>
            <a:lvl7pPr marL="2375212" indent="-401822" defTabSz="410751" eaLnBrk="1" hangingPunct="1">
              <a:spcBef>
                <a:spcPts val="1687"/>
              </a:spcBef>
              <a:buSzPct val="171000"/>
              <a:buChar char="•"/>
              <a:defRPr sz="2953">
                <a:latin typeface="+mn-lt"/>
                <a:ea typeface="+mn-ea"/>
                <a:cs typeface="+mn-cs"/>
                <a:sym typeface="Gill Sans Light"/>
              </a:defRPr>
            </a:lvl7pPr>
            <a:lvl8pPr marL="2625235" indent="-401822" defTabSz="410751" eaLnBrk="1" hangingPunct="1">
              <a:spcBef>
                <a:spcPts val="1687"/>
              </a:spcBef>
              <a:buSzPct val="171000"/>
              <a:buChar char="•"/>
              <a:defRPr sz="2953">
                <a:latin typeface="+mn-lt"/>
                <a:ea typeface="+mn-ea"/>
                <a:cs typeface="+mn-cs"/>
                <a:sym typeface="Gill Sans Light"/>
              </a:defRPr>
            </a:lvl8pPr>
            <a:lvl9pPr marL="2875257" indent="-401822" defTabSz="410751" eaLnBrk="1" hangingPunct="1">
              <a:spcBef>
                <a:spcPts val="1687"/>
              </a:spcBef>
              <a:buSzPct val="171000"/>
              <a:buChar char="•"/>
              <a:defRPr sz="2953">
                <a:latin typeface="+mn-lt"/>
                <a:ea typeface="+mn-ea"/>
                <a:cs typeface="+mn-cs"/>
                <a:sym typeface="Gill Sans Light"/>
              </a:defRPr>
            </a:lvl9pPr>
          </a:lstStyle>
          <a:p>
            <a:pPr algn="l"/>
            <a:r>
              <a:rPr lang="en-US" sz="2400" b="0" dirty="0" smtClean="0"/>
              <a:t>Example: Fibonacci Sequence</a:t>
            </a:r>
          </a:p>
          <a:p>
            <a:pPr lvl="1" algn="l"/>
            <a:r>
              <a:rPr lang="en-US" sz="2000" b="0" dirty="0" smtClean="0"/>
              <a:t>The Fibonacci numbers form a sequence such that each number is the sum of the two proceeding ones, starting from 0 and 1</a:t>
            </a:r>
            <a:endParaRPr lang="en-US" sz="2000" b="0" dirty="0"/>
          </a:p>
        </p:txBody>
      </p:sp>
      <p:cxnSp>
        <p:nvCxnSpPr>
          <p:cNvPr id="25" name="Curved Connector 24"/>
          <p:cNvCxnSpPr>
            <a:stCxn id="5" idx="2"/>
            <a:endCxn id="11" idx="2"/>
          </p:cNvCxnSpPr>
          <p:nvPr/>
        </p:nvCxnSpPr>
        <p:spPr>
          <a:xfrm rot="16200000" flipH="1">
            <a:off x="3059187" y="4817135"/>
            <a:ext cx="2981" cy="393997"/>
          </a:xfrm>
          <a:prstGeom prst="curvedConnector3">
            <a:avLst>
              <a:gd name="adj1" fmla="val 7768568"/>
            </a:avLst>
          </a:prstGeom>
          <a:noFill/>
          <a:ln w="38100" cap="flat">
            <a:solidFill>
              <a:schemeClr val="accent5"/>
            </a:solidFill>
            <a:prstDash val="solid"/>
            <a:miter lim="400000"/>
            <a:headEnd type="triangle"/>
            <a:tailEnd type="triangle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7" name="Curved Connector 26"/>
          <p:cNvCxnSpPr>
            <a:stCxn id="11" idx="2"/>
            <a:endCxn id="12" idx="2"/>
          </p:cNvCxnSpPr>
          <p:nvPr/>
        </p:nvCxnSpPr>
        <p:spPr>
          <a:xfrm rot="5400000" flipH="1" flipV="1">
            <a:off x="3456326" y="4814739"/>
            <a:ext cx="2236" cy="399536"/>
          </a:xfrm>
          <a:prstGeom prst="curvedConnector3">
            <a:avLst>
              <a:gd name="adj1" fmla="val -10223614"/>
            </a:avLst>
          </a:prstGeom>
          <a:noFill/>
          <a:ln w="38100" cap="flat">
            <a:solidFill>
              <a:schemeClr val="accent5"/>
            </a:solidFill>
            <a:prstDash val="solid"/>
            <a:miter lim="400000"/>
            <a:headEnd type="triangle"/>
            <a:tailEnd type="triangle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9" name="Curved Connector 28"/>
          <p:cNvCxnSpPr>
            <a:stCxn id="12" idx="2"/>
            <a:endCxn id="13" idx="2"/>
          </p:cNvCxnSpPr>
          <p:nvPr/>
        </p:nvCxnSpPr>
        <p:spPr>
          <a:xfrm rot="5400000" flipH="1" flipV="1">
            <a:off x="3853837" y="4816018"/>
            <a:ext cx="745" cy="393997"/>
          </a:xfrm>
          <a:prstGeom prst="curvedConnector3">
            <a:avLst>
              <a:gd name="adj1" fmla="val -30684564"/>
            </a:avLst>
          </a:prstGeom>
          <a:noFill/>
          <a:ln w="38100" cap="flat">
            <a:solidFill>
              <a:schemeClr val="accent5"/>
            </a:solidFill>
            <a:prstDash val="solid"/>
            <a:miter lim="400000"/>
            <a:headEnd type="triangle"/>
            <a:tailEnd type="triangle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332469025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500"/>
                            </p:stCondLst>
                            <p:childTnLst>
                              <p:par>
                                <p:cTn id="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00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500"/>
                            </p:stCondLst>
                            <p:childTnLst>
                              <p:par>
                                <p:cTn id="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3000"/>
                            </p:stCondLst>
                            <p:childTnLst>
                              <p:par>
                                <p:cTn id="7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3500"/>
                            </p:stCondLst>
                            <p:childTnLst>
                              <p:par>
                                <p:cTn id="8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4000"/>
                            </p:stCondLst>
                            <p:childTnLst>
                              <p:par>
                                <p:cTn id="8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4500"/>
                            </p:stCondLst>
                            <p:childTnLst>
                              <p:par>
                                <p:cTn id="9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2" grpId="0" animBg="1"/>
      <p:bldP spid="21" grpId="0" animBg="1"/>
      <p:bldP spid="20" grpId="0" animBg="1"/>
      <p:bldP spid="19" grpId="0" animBg="1"/>
      <p:bldP spid="18" grpId="0" animBg="1"/>
      <p:bldP spid="17" grpId="0" animBg="1"/>
      <p:bldP spid="16" grpId="0" animBg="1"/>
      <p:bldP spid="15" grpId="0" animBg="1"/>
      <p:bldP spid="14" grpId="0" animBg="1"/>
      <p:bldP spid="13" grpId="0" animBg="1"/>
      <p:bldP spid="12" grpId="0" animBg="1"/>
      <p:bldP spid="11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59ADC79-1832-4ACB-A4DB-5BD57A24736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67088" y="1014452"/>
            <a:ext cx="11657824" cy="2531929"/>
          </a:xfrm>
        </p:spPr>
        <p:txBody>
          <a:bodyPr/>
          <a:lstStyle/>
          <a:p>
            <a:pPr algn="l"/>
            <a:r>
              <a:rPr lang="en-US" sz="2400" b="0" dirty="0" smtClean="0"/>
              <a:t>Example: Koch Snowflake</a:t>
            </a:r>
          </a:p>
          <a:p>
            <a:pPr lvl="1" algn="l"/>
            <a:r>
              <a:rPr lang="en-US" sz="2000" b="0" dirty="0" smtClean="0"/>
              <a:t>Can </a:t>
            </a:r>
            <a:r>
              <a:rPr lang="en-US" sz="2000" b="0" dirty="0"/>
              <a:t>be constructed by starting with an equilateral triangle, then recursively altering each line segment as </a:t>
            </a:r>
            <a:r>
              <a:rPr lang="en-US" sz="2000" b="0" dirty="0" smtClean="0"/>
              <a:t>follows:</a:t>
            </a:r>
          </a:p>
          <a:p>
            <a:pPr marL="1191190" lvl="2" indent="-342900" algn="l">
              <a:buFont typeface="+mj-lt"/>
              <a:buAutoNum type="arabicPeriod"/>
            </a:pPr>
            <a:r>
              <a:rPr lang="en-US" b="0" dirty="0"/>
              <a:t>divide the line segment into three segments of equal </a:t>
            </a:r>
            <a:r>
              <a:rPr lang="en-US" b="0" dirty="0" smtClean="0"/>
              <a:t>length</a:t>
            </a:r>
          </a:p>
          <a:p>
            <a:pPr marL="1191190" lvl="2" indent="-342900" algn="l">
              <a:buFont typeface="+mj-lt"/>
              <a:buAutoNum type="arabicPeriod"/>
            </a:pPr>
            <a:r>
              <a:rPr lang="en-US" b="0" dirty="0"/>
              <a:t>draw an equilateral triangle that has the middle segment from step 1 as its base and points </a:t>
            </a:r>
            <a:r>
              <a:rPr lang="en-US" b="0" dirty="0" smtClean="0"/>
              <a:t>outward</a:t>
            </a:r>
          </a:p>
          <a:p>
            <a:pPr marL="1191190" lvl="2" indent="-342900" algn="l">
              <a:buFont typeface="+mj-lt"/>
              <a:buAutoNum type="arabicPeriod"/>
            </a:pPr>
            <a:r>
              <a:rPr lang="en-US" b="0" dirty="0"/>
              <a:t>remove the line segment that is the base of the triangle from step 2</a:t>
            </a:r>
            <a:endParaRPr lang="en-US" b="0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6BA137DF-6162-4945-B30A-BA97122E5E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Basics of Recursion</a:t>
            </a: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AAEE1D4-FA96-497E-AEB5-A024F1557C6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FA2CCA-4016-444A-8A97-A6204D353686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40" name="Picture 3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985" y="3564915"/>
            <a:ext cx="2060626" cy="1828958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750" y="3546381"/>
            <a:ext cx="2036240" cy="2426418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16129" y="3546381"/>
            <a:ext cx="2011854" cy="2426418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50122" y="3546381"/>
            <a:ext cx="2011854" cy="2426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539673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59ADC79-1832-4ACB-A4DB-5BD57A24736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67088" y="926756"/>
            <a:ext cx="11657824" cy="5282514"/>
          </a:xfrm>
        </p:spPr>
        <p:txBody>
          <a:bodyPr/>
          <a:lstStyle/>
          <a:p>
            <a:pPr algn="l"/>
            <a:r>
              <a:rPr lang="en-US" sz="2400" b="0" dirty="0" smtClean="0"/>
              <a:t>The three laws of recursion:</a:t>
            </a:r>
          </a:p>
          <a:p>
            <a:pPr marL="992962" lvl="1" indent="-457200" algn="l">
              <a:buFont typeface="+mj-lt"/>
              <a:buAutoNum type="arabicPeriod"/>
            </a:pPr>
            <a:r>
              <a:rPr lang="en-US" sz="2000" b="0" dirty="0" smtClean="0"/>
              <a:t>A recursive algorithm must have a </a:t>
            </a:r>
            <a:r>
              <a:rPr lang="en-US" sz="2000" dirty="0" smtClean="0"/>
              <a:t>base case</a:t>
            </a:r>
          </a:p>
          <a:p>
            <a:pPr marL="992962" lvl="1" indent="-457200" algn="l">
              <a:buFont typeface="+mj-lt"/>
              <a:buAutoNum type="arabicPeriod"/>
            </a:pPr>
            <a:r>
              <a:rPr lang="en-US" sz="2000" b="0" dirty="0" smtClean="0"/>
              <a:t>A recursive algorithm must </a:t>
            </a:r>
            <a:r>
              <a:rPr lang="en-US" sz="2000" dirty="0" smtClean="0"/>
              <a:t>change its state </a:t>
            </a:r>
            <a:r>
              <a:rPr lang="en-US" sz="2000" b="0" dirty="0" smtClean="0"/>
              <a:t>and </a:t>
            </a:r>
            <a:r>
              <a:rPr lang="en-US" sz="2000" dirty="0" smtClean="0"/>
              <a:t>move toward the base case</a:t>
            </a:r>
          </a:p>
          <a:p>
            <a:pPr marL="992962" lvl="1" indent="-457200" algn="l">
              <a:buFont typeface="+mj-lt"/>
              <a:buAutoNum type="arabicPeriod"/>
            </a:pPr>
            <a:r>
              <a:rPr lang="en-US" sz="2000" b="0" dirty="0" smtClean="0"/>
              <a:t>A recursive algorithm must </a:t>
            </a:r>
            <a:r>
              <a:rPr lang="en-US" sz="2000" dirty="0" smtClean="0"/>
              <a:t>call itself</a:t>
            </a:r>
            <a:r>
              <a:rPr lang="en-US" sz="2000" b="0" dirty="0" smtClean="0"/>
              <a:t>, </a:t>
            </a:r>
            <a:r>
              <a:rPr lang="en-US" sz="2000" b="0" dirty="0" err="1" smtClean="0"/>
              <a:t>recusively</a:t>
            </a:r>
            <a:endParaRPr lang="en-US" sz="2000" b="0" dirty="0" smtClean="0"/>
          </a:p>
          <a:p>
            <a:pPr marL="680434" indent="-457200" algn="l">
              <a:buFont typeface="+mj-lt"/>
              <a:buAutoNum type="arabicPeriod"/>
            </a:pPr>
            <a:r>
              <a:rPr lang="en-US" sz="2400" b="0" dirty="0"/>
              <a:t>Base case</a:t>
            </a:r>
          </a:p>
          <a:p>
            <a:pPr lvl="1" algn="l"/>
            <a:r>
              <a:rPr lang="en-US" sz="2000" b="0" dirty="0"/>
              <a:t>A base case is typically a problem that is small enough to solve directly</a:t>
            </a:r>
          </a:p>
          <a:p>
            <a:pPr marL="680434" indent="-457200" algn="l">
              <a:buFont typeface="+mj-lt"/>
              <a:buAutoNum type="arabicPeriod"/>
            </a:pPr>
            <a:r>
              <a:rPr lang="en-US" sz="2400" b="0" dirty="0"/>
              <a:t>Change in state</a:t>
            </a:r>
          </a:p>
          <a:p>
            <a:pPr lvl="1" algn="l"/>
            <a:r>
              <a:rPr lang="en-US" sz="2000" b="0" dirty="0"/>
              <a:t>A change of state means that some data that the algorithm is using is modified. Usually the data that represents our problem gets smaller in some way.</a:t>
            </a:r>
          </a:p>
          <a:p>
            <a:pPr marL="680434" indent="-457200" algn="l">
              <a:buFont typeface="+mj-lt"/>
              <a:buAutoNum type="arabicPeriod"/>
            </a:pPr>
            <a:r>
              <a:rPr lang="en-US" sz="2400" b="0" dirty="0"/>
              <a:t>Algorithm must call itself</a:t>
            </a:r>
          </a:p>
          <a:p>
            <a:pPr lvl="1" algn="l"/>
            <a:r>
              <a:rPr lang="en-US" sz="2000" b="0" dirty="0"/>
              <a:t>When we talk about recursion it may seem that we are talking ourselves in circles. But the logic is not circular at all; the logic of recursion is an elegant expression of solving a problem by breaking it down into a smaller and easier problems</a:t>
            </a:r>
            <a:r>
              <a:rPr lang="en-US" sz="2000" b="0" dirty="0" smtClean="0"/>
              <a:t>.</a:t>
            </a:r>
            <a:endParaRPr lang="en-US" sz="2000" b="0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6BA137DF-6162-4945-B30A-BA97122E5E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Basics of Recursion</a:t>
            </a: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AAEE1D4-FA96-497E-AEB5-A024F1557C6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FA2CCA-4016-444A-8A97-A6204D35368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61436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1529556" y="2607598"/>
            <a:ext cx="9132888" cy="937268"/>
          </a:xfrm>
        </p:spPr>
        <p:txBody>
          <a:bodyPr/>
          <a:lstStyle/>
          <a:p>
            <a:r>
              <a:rPr lang="en-US" dirty="0" smtClean="0"/>
              <a:t>Adder Tree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49603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roup 64"/>
          <p:cNvGrpSpPr/>
          <p:nvPr/>
        </p:nvGrpSpPr>
        <p:grpSpPr>
          <a:xfrm>
            <a:off x="8715632" y="1989032"/>
            <a:ext cx="914400" cy="914400"/>
            <a:chOff x="2561967" y="1989034"/>
            <a:chExt cx="914400" cy="914400"/>
          </a:xfrm>
        </p:grpSpPr>
        <p:sp>
          <p:nvSpPr>
            <p:cNvPr id="66" name="Oval 65"/>
            <p:cNvSpPr/>
            <p:nvPr/>
          </p:nvSpPr>
          <p:spPr>
            <a:xfrm>
              <a:off x="2561967" y="1989034"/>
              <a:ext cx="914400" cy="914400"/>
            </a:xfrm>
            <a:prstGeom prst="ellipse">
              <a:avLst/>
            </a:prstGeom>
            <a:noFill/>
            <a:ln w="31750" cap="flat">
              <a:solidFill>
                <a:srgbClr val="000000"/>
              </a:solidFill>
              <a:prstDash val="solid"/>
              <a:miter lim="400000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5842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40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FillTx/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7" name="TextBox 66"/>
                <p:cNvSpPr txBox="1"/>
                <p:nvPr/>
              </p:nvSpPr>
              <p:spPr>
                <a:xfrm>
                  <a:off x="2756273" y="2094604"/>
                  <a:ext cx="525785" cy="615553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none" lIns="0" tIns="0" rIns="0" bIns="0" numCol="1" spcCol="38100" rtlCol="0" anchor="t" anchorCtr="0">
                  <a:spAutoFit/>
                </a:bodyPr>
                <a:lstStyle/>
                <a:p>
                  <a:pPr marL="0" marR="0" indent="0" algn="l" defTabSz="457200" rtl="0" fontAlgn="auto" latinLnBrk="1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sz="40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Helvetica"/>
                            <a:cs typeface="Helvetica"/>
                            <a:sym typeface="Helvetica"/>
                          </a:rPr>
                          <m:t>+</m:t>
                        </m:r>
                      </m:oMath>
                    </m:oMathPara>
                  </a14:m>
                  <a:endParaRPr kumimoji="0" lang="en-US" sz="12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Helvetica"/>
                    <a:ea typeface="Helvetica"/>
                    <a:cs typeface="Helvetica"/>
                    <a:sym typeface="Helvetica"/>
                  </a:endParaRPr>
                </a:p>
              </p:txBody>
            </p:sp>
          </mc:Choice>
          <mc:Fallback>
            <p:sp>
              <p:nvSpPr>
                <p:cNvPr id="67" name="TextBox 6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56273" y="2094604"/>
                  <a:ext cx="525785" cy="615553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  <a:ln w="12700" cap="flat">
                  <a:noFill/>
                  <a:miter lim="400000"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2" name="Group 61"/>
          <p:cNvGrpSpPr/>
          <p:nvPr/>
        </p:nvGrpSpPr>
        <p:grpSpPr>
          <a:xfrm>
            <a:off x="6731349" y="1989032"/>
            <a:ext cx="914400" cy="914400"/>
            <a:chOff x="2561967" y="1989034"/>
            <a:chExt cx="914400" cy="914400"/>
          </a:xfrm>
        </p:grpSpPr>
        <p:sp>
          <p:nvSpPr>
            <p:cNvPr id="63" name="Oval 62"/>
            <p:cNvSpPr/>
            <p:nvPr/>
          </p:nvSpPr>
          <p:spPr>
            <a:xfrm>
              <a:off x="2561967" y="1989034"/>
              <a:ext cx="914400" cy="914400"/>
            </a:xfrm>
            <a:prstGeom prst="ellipse">
              <a:avLst/>
            </a:prstGeom>
            <a:noFill/>
            <a:ln w="31750" cap="flat">
              <a:solidFill>
                <a:srgbClr val="000000"/>
              </a:solidFill>
              <a:prstDash val="solid"/>
              <a:miter lim="400000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5842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40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FillTx/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4" name="TextBox 63"/>
                <p:cNvSpPr txBox="1"/>
                <p:nvPr/>
              </p:nvSpPr>
              <p:spPr>
                <a:xfrm>
                  <a:off x="2756273" y="2094604"/>
                  <a:ext cx="525785" cy="615553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none" lIns="0" tIns="0" rIns="0" bIns="0" numCol="1" spcCol="38100" rtlCol="0" anchor="t" anchorCtr="0">
                  <a:spAutoFit/>
                </a:bodyPr>
                <a:lstStyle/>
                <a:p>
                  <a:pPr marL="0" marR="0" indent="0" algn="l" defTabSz="457200" rtl="0" fontAlgn="auto" latinLnBrk="1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sz="40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Helvetica"/>
                            <a:cs typeface="Helvetica"/>
                            <a:sym typeface="Helvetica"/>
                          </a:rPr>
                          <m:t>+</m:t>
                        </m:r>
                      </m:oMath>
                    </m:oMathPara>
                  </a14:m>
                  <a:endParaRPr kumimoji="0" lang="en-US" sz="12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Helvetica"/>
                    <a:ea typeface="Helvetica"/>
                    <a:cs typeface="Helvetica"/>
                    <a:sym typeface="Helvetica"/>
                  </a:endParaRPr>
                </a:p>
              </p:txBody>
            </p:sp>
          </mc:Choice>
          <mc:Fallback>
            <p:sp>
              <p:nvSpPr>
                <p:cNvPr id="64" name="TextBox 6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56273" y="2094604"/>
                  <a:ext cx="525785" cy="615553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 w="12700" cap="flat">
                  <a:noFill/>
                  <a:miter lim="400000"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9" name="Group 58"/>
          <p:cNvGrpSpPr/>
          <p:nvPr/>
        </p:nvGrpSpPr>
        <p:grpSpPr>
          <a:xfrm>
            <a:off x="7725032" y="3098725"/>
            <a:ext cx="914400" cy="914400"/>
            <a:chOff x="2561967" y="1989034"/>
            <a:chExt cx="914400" cy="914400"/>
          </a:xfrm>
        </p:grpSpPr>
        <p:sp>
          <p:nvSpPr>
            <p:cNvPr id="60" name="Oval 59"/>
            <p:cNvSpPr/>
            <p:nvPr/>
          </p:nvSpPr>
          <p:spPr>
            <a:xfrm>
              <a:off x="2561967" y="1989034"/>
              <a:ext cx="914400" cy="914400"/>
            </a:xfrm>
            <a:prstGeom prst="ellipse">
              <a:avLst/>
            </a:prstGeom>
            <a:noFill/>
            <a:ln w="31750" cap="flat">
              <a:solidFill>
                <a:srgbClr val="000000"/>
              </a:solidFill>
              <a:prstDash val="solid"/>
              <a:miter lim="400000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5842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40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FillTx/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1" name="TextBox 60"/>
                <p:cNvSpPr txBox="1"/>
                <p:nvPr/>
              </p:nvSpPr>
              <p:spPr>
                <a:xfrm>
                  <a:off x="2756273" y="2094604"/>
                  <a:ext cx="525785" cy="615553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none" lIns="0" tIns="0" rIns="0" bIns="0" numCol="1" spcCol="38100" rtlCol="0" anchor="t" anchorCtr="0">
                  <a:spAutoFit/>
                </a:bodyPr>
                <a:lstStyle/>
                <a:p>
                  <a:pPr marL="0" marR="0" indent="0" algn="l" defTabSz="457200" rtl="0" fontAlgn="auto" latinLnBrk="1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sz="40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Helvetica"/>
                            <a:cs typeface="Helvetica"/>
                            <a:sym typeface="Helvetica"/>
                          </a:rPr>
                          <m:t>+</m:t>
                        </m:r>
                      </m:oMath>
                    </m:oMathPara>
                  </a14:m>
                  <a:endParaRPr kumimoji="0" lang="en-US" sz="12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Helvetica"/>
                    <a:ea typeface="Helvetica"/>
                    <a:cs typeface="Helvetica"/>
                    <a:sym typeface="Helvetica"/>
                  </a:endParaRPr>
                </a:p>
              </p:txBody>
            </p:sp>
          </mc:Choice>
          <mc:Fallback>
            <p:sp>
              <p:nvSpPr>
                <p:cNvPr id="61" name="TextBox 6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56273" y="2094604"/>
                  <a:ext cx="525785" cy="615553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 w="12700" cap="flat">
                  <a:noFill/>
                  <a:miter lim="400000"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6" name="Group 55"/>
          <p:cNvGrpSpPr/>
          <p:nvPr/>
        </p:nvGrpSpPr>
        <p:grpSpPr>
          <a:xfrm>
            <a:off x="5638799" y="4235950"/>
            <a:ext cx="914400" cy="914400"/>
            <a:chOff x="2561967" y="1989034"/>
            <a:chExt cx="914400" cy="914400"/>
          </a:xfrm>
        </p:grpSpPr>
        <p:sp>
          <p:nvSpPr>
            <p:cNvPr id="57" name="Oval 56"/>
            <p:cNvSpPr/>
            <p:nvPr/>
          </p:nvSpPr>
          <p:spPr>
            <a:xfrm>
              <a:off x="2561967" y="1989034"/>
              <a:ext cx="914400" cy="914400"/>
            </a:xfrm>
            <a:prstGeom prst="ellipse">
              <a:avLst/>
            </a:prstGeom>
            <a:noFill/>
            <a:ln w="31750" cap="flat">
              <a:solidFill>
                <a:srgbClr val="000000"/>
              </a:solidFill>
              <a:prstDash val="solid"/>
              <a:miter lim="400000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5842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40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FillTx/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8" name="TextBox 57"/>
                <p:cNvSpPr txBox="1"/>
                <p:nvPr/>
              </p:nvSpPr>
              <p:spPr>
                <a:xfrm>
                  <a:off x="2756273" y="2094604"/>
                  <a:ext cx="525785" cy="615553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none" lIns="0" tIns="0" rIns="0" bIns="0" numCol="1" spcCol="38100" rtlCol="0" anchor="t" anchorCtr="0">
                  <a:spAutoFit/>
                </a:bodyPr>
                <a:lstStyle/>
                <a:p>
                  <a:pPr marL="0" marR="0" indent="0" algn="l" defTabSz="457200" rtl="0" fontAlgn="auto" latinLnBrk="1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sz="40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Helvetica"/>
                            <a:cs typeface="Helvetica"/>
                            <a:sym typeface="Helvetica"/>
                          </a:rPr>
                          <m:t>+</m:t>
                        </m:r>
                      </m:oMath>
                    </m:oMathPara>
                  </a14:m>
                  <a:endParaRPr kumimoji="0" lang="en-US" sz="12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Helvetica"/>
                    <a:ea typeface="Helvetica"/>
                    <a:cs typeface="Helvetica"/>
                    <a:sym typeface="Helvetica"/>
                  </a:endParaRPr>
                </a:p>
              </p:txBody>
            </p:sp>
          </mc:Choice>
          <mc:Fallback>
            <p:sp>
              <p:nvSpPr>
                <p:cNvPr id="58" name="TextBox 5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56273" y="2094604"/>
                  <a:ext cx="525785" cy="615553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 w="12700" cap="flat">
                  <a:noFill/>
                  <a:miter lim="400000"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3" name="Group 52"/>
          <p:cNvGrpSpPr/>
          <p:nvPr/>
        </p:nvGrpSpPr>
        <p:grpSpPr>
          <a:xfrm>
            <a:off x="3552567" y="3098725"/>
            <a:ext cx="914400" cy="914400"/>
            <a:chOff x="2561967" y="1989034"/>
            <a:chExt cx="914400" cy="914400"/>
          </a:xfrm>
        </p:grpSpPr>
        <p:sp>
          <p:nvSpPr>
            <p:cNvPr id="54" name="Oval 53"/>
            <p:cNvSpPr/>
            <p:nvPr/>
          </p:nvSpPr>
          <p:spPr>
            <a:xfrm>
              <a:off x="2561967" y="1989034"/>
              <a:ext cx="914400" cy="914400"/>
            </a:xfrm>
            <a:prstGeom prst="ellipse">
              <a:avLst/>
            </a:prstGeom>
            <a:noFill/>
            <a:ln w="31750" cap="flat">
              <a:solidFill>
                <a:srgbClr val="000000"/>
              </a:solidFill>
              <a:prstDash val="solid"/>
              <a:miter lim="400000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5842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40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FillTx/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5" name="TextBox 54"/>
                <p:cNvSpPr txBox="1"/>
                <p:nvPr/>
              </p:nvSpPr>
              <p:spPr>
                <a:xfrm>
                  <a:off x="2756273" y="2094604"/>
                  <a:ext cx="525785" cy="615553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none" lIns="0" tIns="0" rIns="0" bIns="0" numCol="1" spcCol="38100" rtlCol="0" anchor="t" anchorCtr="0">
                  <a:spAutoFit/>
                </a:bodyPr>
                <a:lstStyle/>
                <a:p>
                  <a:pPr marL="0" marR="0" indent="0" algn="l" defTabSz="457200" rtl="0" fontAlgn="auto" latinLnBrk="1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sz="40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Helvetica"/>
                            <a:cs typeface="Helvetica"/>
                            <a:sym typeface="Helvetica"/>
                          </a:rPr>
                          <m:t>+</m:t>
                        </m:r>
                      </m:oMath>
                    </m:oMathPara>
                  </a14:m>
                  <a:endParaRPr kumimoji="0" lang="en-US" sz="12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Helvetica"/>
                    <a:ea typeface="Helvetica"/>
                    <a:cs typeface="Helvetica"/>
                    <a:sym typeface="Helvetica"/>
                  </a:endParaRPr>
                </a:p>
              </p:txBody>
            </p:sp>
          </mc:Choice>
          <mc:Fallback>
            <p:sp>
              <p:nvSpPr>
                <p:cNvPr id="55" name="TextBox 5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56273" y="2094604"/>
                  <a:ext cx="525785" cy="615553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 w="12700" cap="flat">
                  <a:noFill/>
                  <a:miter lim="400000"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0" name="Group 49"/>
          <p:cNvGrpSpPr/>
          <p:nvPr/>
        </p:nvGrpSpPr>
        <p:grpSpPr>
          <a:xfrm>
            <a:off x="4542159" y="1989032"/>
            <a:ext cx="914400" cy="914400"/>
            <a:chOff x="2561967" y="1989034"/>
            <a:chExt cx="914400" cy="914400"/>
          </a:xfrm>
        </p:grpSpPr>
        <p:sp>
          <p:nvSpPr>
            <p:cNvPr id="51" name="Oval 50"/>
            <p:cNvSpPr/>
            <p:nvPr/>
          </p:nvSpPr>
          <p:spPr>
            <a:xfrm>
              <a:off x="2561967" y="1989034"/>
              <a:ext cx="914400" cy="914400"/>
            </a:xfrm>
            <a:prstGeom prst="ellipse">
              <a:avLst/>
            </a:prstGeom>
            <a:noFill/>
            <a:ln w="31750" cap="flat">
              <a:solidFill>
                <a:srgbClr val="000000"/>
              </a:solidFill>
              <a:prstDash val="solid"/>
              <a:miter lim="400000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5842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40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FillTx/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2" name="TextBox 51"/>
                <p:cNvSpPr txBox="1"/>
                <p:nvPr/>
              </p:nvSpPr>
              <p:spPr>
                <a:xfrm>
                  <a:off x="2756273" y="2094604"/>
                  <a:ext cx="525785" cy="615553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none" lIns="0" tIns="0" rIns="0" bIns="0" numCol="1" spcCol="38100" rtlCol="0" anchor="t" anchorCtr="0">
                  <a:spAutoFit/>
                </a:bodyPr>
                <a:lstStyle/>
                <a:p>
                  <a:pPr marL="0" marR="0" indent="0" algn="l" defTabSz="457200" rtl="0" fontAlgn="auto" latinLnBrk="1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sz="40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Helvetica"/>
                            <a:cs typeface="Helvetica"/>
                            <a:sym typeface="Helvetica"/>
                          </a:rPr>
                          <m:t>+</m:t>
                        </m:r>
                      </m:oMath>
                    </m:oMathPara>
                  </a14:m>
                  <a:endParaRPr kumimoji="0" lang="en-US" sz="12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Helvetica"/>
                    <a:ea typeface="Helvetica"/>
                    <a:cs typeface="Helvetica"/>
                    <a:sym typeface="Helvetica"/>
                  </a:endParaRPr>
                </a:p>
              </p:txBody>
            </p:sp>
          </mc:Choice>
          <mc:Fallback>
            <p:sp>
              <p:nvSpPr>
                <p:cNvPr id="52" name="TextBox 5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56273" y="2094604"/>
                  <a:ext cx="525785" cy="615553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  <a:ln w="12700" cap="flat">
                  <a:noFill/>
                  <a:miter lim="400000"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6BA137DF-6162-4945-B30A-BA97122E5E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Flow Graph</a:t>
            </a: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AAEE1D4-FA96-497E-AEB5-A024F1557C6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FA2CCA-4016-444A-8A97-A6204D353686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552567" y="3101142"/>
            <a:ext cx="914400" cy="914400"/>
          </a:xfrm>
          <a:prstGeom prst="ellipse">
            <a:avLst/>
          </a:prstGeom>
          <a:noFill/>
          <a:ln w="31750" cap="flat">
            <a:solidFill>
              <a:srgbClr val="000000"/>
            </a:solidFill>
            <a:prstDash val="solid"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40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FillTx/>
              <a:latin typeface="Gill Sans"/>
              <a:ea typeface="Gill Sans"/>
              <a:cs typeface="Gill Sans"/>
              <a:sym typeface="Gill Sans"/>
            </a:endParaRPr>
          </a:p>
        </p:txBody>
      </p:sp>
      <p:cxnSp>
        <p:nvCxnSpPr>
          <p:cNvPr id="5" name="Straight Arrow Connector 4"/>
          <p:cNvCxnSpPr>
            <a:stCxn id="3" idx="5"/>
            <a:endCxn id="11" idx="1"/>
          </p:cNvCxnSpPr>
          <p:nvPr/>
        </p:nvCxnSpPr>
        <p:spPr>
          <a:xfrm>
            <a:off x="3342456" y="2769523"/>
            <a:ext cx="344022" cy="465530"/>
          </a:xfrm>
          <a:prstGeom prst="straightConnector1">
            <a:avLst/>
          </a:prstGeom>
          <a:noFill/>
          <a:ln w="38100" cap="flat">
            <a:solidFill>
              <a:srgbClr val="000000"/>
            </a:solidFill>
            <a:prstDash val="solid"/>
            <a:miter lim="400000"/>
            <a:tailEnd type="triangle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3" name="Straight Arrow Connector 12"/>
          <p:cNvCxnSpPr>
            <a:endCxn id="11" idx="7"/>
          </p:cNvCxnSpPr>
          <p:nvPr/>
        </p:nvCxnSpPr>
        <p:spPr>
          <a:xfrm flipH="1">
            <a:off x="4333056" y="2769523"/>
            <a:ext cx="344022" cy="465530"/>
          </a:xfrm>
          <a:prstGeom prst="straightConnector1">
            <a:avLst/>
          </a:prstGeom>
          <a:noFill/>
          <a:ln w="38100" cap="flat">
            <a:solidFill>
              <a:srgbClr val="000000"/>
            </a:solidFill>
            <a:prstDash val="solid"/>
            <a:miter lim="400000"/>
            <a:tailEnd type="triangle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1" name="Straight Arrow Connector 20"/>
          <p:cNvCxnSpPr/>
          <p:nvPr/>
        </p:nvCxnSpPr>
        <p:spPr>
          <a:xfrm>
            <a:off x="7514921" y="2769523"/>
            <a:ext cx="344022" cy="465530"/>
          </a:xfrm>
          <a:prstGeom prst="straightConnector1">
            <a:avLst/>
          </a:prstGeom>
          <a:noFill/>
          <a:ln w="38100" cap="flat">
            <a:solidFill>
              <a:srgbClr val="000000"/>
            </a:solidFill>
            <a:prstDash val="solid"/>
            <a:miter lim="400000"/>
            <a:tailEnd type="triangle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2" name="Straight Arrow Connector 21"/>
          <p:cNvCxnSpPr/>
          <p:nvPr/>
        </p:nvCxnSpPr>
        <p:spPr>
          <a:xfrm flipH="1">
            <a:off x="8505521" y="2769523"/>
            <a:ext cx="344022" cy="465530"/>
          </a:xfrm>
          <a:prstGeom prst="straightConnector1">
            <a:avLst/>
          </a:prstGeom>
          <a:noFill/>
          <a:ln w="38100" cap="flat">
            <a:solidFill>
              <a:srgbClr val="000000"/>
            </a:solidFill>
            <a:prstDash val="solid"/>
            <a:miter lim="400000"/>
            <a:tailEnd type="triangle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3" name="Straight Arrow Connector 22"/>
          <p:cNvCxnSpPr>
            <a:stCxn id="11" idx="5"/>
          </p:cNvCxnSpPr>
          <p:nvPr/>
        </p:nvCxnSpPr>
        <p:spPr>
          <a:xfrm>
            <a:off x="4333056" y="3881631"/>
            <a:ext cx="1439654" cy="488230"/>
          </a:xfrm>
          <a:prstGeom prst="straightConnector1">
            <a:avLst/>
          </a:prstGeom>
          <a:noFill/>
          <a:ln w="38100" cap="flat">
            <a:solidFill>
              <a:srgbClr val="000000"/>
            </a:solidFill>
            <a:prstDash val="solid"/>
            <a:miter lim="400000"/>
            <a:tailEnd type="triangle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5" name="Straight Arrow Connector 24"/>
          <p:cNvCxnSpPr/>
          <p:nvPr/>
        </p:nvCxnSpPr>
        <p:spPr>
          <a:xfrm flipH="1">
            <a:off x="6419288" y="3881631"/>
            <a:ext cx="1439655" cy="488230"/>
          </a:xfrm>
          <a:prstGeom prst="straightConnector1">
            <a:avLst/>
          </a:prstGeom>
          <a:noFill/>
          <a:ln w="38100" cap="flat">
            <a:solidFill>
              <a:srgbClr val="000000"/>
            </a:solidFill>
            <a:prstDash val="solid"/>
            <a:miter lim="400000"/>
            <a:tailEnd type="triangle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9" name="Straight Arrow Connector 28"/>
          <p:cNvCxnSpPr>
            <a:endCxn id="3" idx="1"/>
          </p:cNvCxnSpPr>
          <p:nvPr/>
        </p:nvCxnSpPr>
        <p:spPr>
          <a:xfrm>
            <a:off x="2382716" y="1686493"/>
            <a:ext cx="313162" cy="436452"/>
          </a:xfrm>
          <a:prstGeom prst="straightConnector1">
            <a:avLst/>
          </a:prstGeom>
          <a:noFill/>
          <a:ln w="38100" cap="flat">
            <a:solidFill>
              <a:srgbClr val="000000"/>
            </a:solidFill>
            <a:prstDash val="solid"/>
            <a:miter lim="400000"/>
            <a:tailEnd type="triangle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31" name="TextBox 30"/>
          <p:cNvSpPr txBox="1"/>
          <p:nvPr/>
        </p:nvSpPr>
        <p:spPr>
          <a:xfrm>
            <a:off x="2067165" y="1314088"/>
            <a:ext cx="564257" cy="379591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l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In_0</a:t>
            </a:r>
            <a:endParaRPr kumimoji="0" lang="en-U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 panose="020B0604020202020204" pitchFamily="34" charset="0"/>
              <a:cs typeface="Arial" panose="020B0604020202020204" pitchFamily="34" charset="0"/>
              <a:sym typeface="Helvetica"/>
            </a:endParaRPr>
          </a:p>
        </p:txBody>
      </p:sp>
      <p:cxnSp>
        <p:nvCxnSpPr>
          <p:cNvPr id="44" name="Straight Arrow Connector 43"/>
          <p:cNvCxnSpPr/>
          <p:nvPr/>
        </p:nvCxnSpPr>
        <p:spPr>
          <a:xfrm>
            <a:off x="6095999" y="5150350"/>
            <a:ext cx="0" cy="605077"/>
          </a:xfrm>
          <a:prstGeom prst="straightConnector1">
            <a:avLst/>
          </a:prstGeom>
          <a:noFill/>
          <a:ln w="38100" cap="flat">
            <a:solidFill>
              <a:srgbClr val="000000"/>
            </a:solidFill>
            <a:prstDash val="solid"/>
            <a:miter lim="400000"/>
            <a:tailEnd type="triangle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45" name="TextBox 44"/>
          <p:cNvSpPr txBox="1"/>
          <p:nvPr/>
        </p:nvSpPr>
        <p:spPr>
          <a:xfrm>
            <a:off x="5813870" y="5650401"/>
            <a:ext cx="500137" cy="379591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l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Out</a:t>
            </a:r>
            <a:endParaRPr kumimoji="0" lang="en-U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 panose="020B0604020202020204" pitchFamily="34" charset="0"/>
              <a:cs typeface="Arial" panose="020B0604020202020204" pitchFamily="34" charset="0"/>
              <a:sym typeface="Helvetica"/>
            </a:endParaRPr>
          </a:p>
        </p:txBody>
      </p:sp>
      <p:grpSp>
        <p:nvGrpSpPr>
          <p:cNvPr id="49" name="Group 48"/>
          <p:cNvGrpSpPr/>
          <p:nvPr/>
        </p:nvGrpSpPr>
        <p:grpSpPr>
          <a:xfrm>
            <a:off x="2561967" y="1989034"/>
            <a:ext cx="914400" cy="914400"/>
            <a:chOff x="2561967" y="1989034"/>
            <a:chExt cx="914400" cy="914400"/>
          </a:xfrm>
        </p:grpSpPr>
        <p:sp>
          <p:nvSpPr>
            <p:cNvPr id="3" name="Oval 2"/>
            <p:cNvSpPr/>
            <p:nvPr/>
          </p:nvSpPr>
          <p:spPr>
            <a:xfrm>
              <a:off x="2561967" y="1989034"/>
              <a:ext cx="914400" cy="914400"/>
            </a:xfrm>
            <a:prstGeom prst="ellipse">
              <a:avLst/>
            </a:prstGeom>
            <a:noFill/>
            <a:ln w="31750" cap="flat">
              <a:solidFill>
                <a:srgbClr val="000000"/>
              </a:solidFill>
              <a:prstDash val="solid"/>
              <a:miter lim="400000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5842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40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FillTx/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3" name="TextBox 42"/>
                <p:cNvSpPr txBox="1"/>
                <p:nvPr/>
              </p:nvSpPr>
              <p:spPr>
                <a:xfrm>
                  <a:off x="2756273" y="2094604"/>
                  <a:ext cx="525785" cy="615553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none" lIns="0" tIns="0" rIns="0" bIns="0" numCol="1" spcCol="38100" rtlCol="0" anchor="t" anchorCtr="0">
                  <a:spAutoFit/>
                </a:bodyPr>
                <a:lstStyle/>
                <a:p>
                  <a:pPr marL="0" marR="0" indent="0" algn="l" defTabSz="457200" rtl="0" fontAlgn="auto" latinLnBrk="1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sz="40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Helvetica"/>
                            <a:cs typeface="Helvetica"/>
                            <a:sym typeface="Helvetica"/>
                          </a:rPr>
                          <m:t>+</m:t>
                        </m:r>
                      </m:oMath>
                    </m:oMathPara>
                  </a14:m>
                  <a:endParaRPr kumimoji="0" lang="en-US" sz="12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Helvetica"/>
                    <a:ea typeface="Helvetica"/>
                    <a:cs typeface="Helvetica"/>
                    <a:sym typeface="Helvetica"/>
                  </a:endParaRPr>
                </a:p>
              </p:txBody>
            </p:sp>
          </mc:Choice>
          <mc:Fallback>
            <p:sp>
              <p:nvSpPr>
                <p:cNvPr id="43" name="TextBox 4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56273" y="2094604"/>
                  <a:ext cx="525785" cy="615553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  <a:ln w="12700" cap="flat">
                  <a:noFill/>
                  <a:miter lim="400000"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68" name="Rounded Rectangle 67"/>
          <p:cNvSpPr/>
          <p:nvPr/>
        </p:nvSpPr>
        <p:spPr>
          <a:xfrm>
            <a:off x="1970903" y="1035550"/>
            <a:ext cx="4002381" cy="3200400"/>
          </a:xfrm>
          <a:prstGeom prst="roundRect">
            <a:avLst/>
          </a:prstGeom>
          <a:noFill/>
          <a:ln w="38100" cap="flat">
            <a:solidFill>
              <a:schemeClr val="accent5"/>
            </a:solidFill>
            <a:prstDash val="solid"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40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FillTx/>
              <a:latin typeface="Gill Sans"/>
              <a:ea typeface="Gill Sans"/>
              <a:cs typeface="Gill Sans"/>
              <a:sym typeface="Gill Sans"/>
            </a:endParaRPr>
          </a:p>
        </p:txBody>
      </p:sp>
      <p:cxnSp>
        <p:nvCxnSpPr>
          <p:cNvPr id="71" name="Straight Arrow Connector 70"/>
          <p:cNvCxnSpPr>
            <a:endCxn id="3" idx="7"/>
          </p:cNvCxnSpPr>
          <p:nvPr/>
        </p:nvCxnSpPr>
        <p:spPr>
          <a:xfrm flipH="1">
            <a:off x="3342456" y="1666323"/>
            <a:ext cx="310896" cy="438912"/>
          </a:xfrm>
          <a:prstGeom prst="straightConnector1">
            <a:avLst/>
          </a:prstGeom>
          <a:noFill/>
          <a:ln w="38100" cap="flat">
            <a:solidFill>
              <a:srgbClr val="000000"/>
            </a:solidFill>
            <a:prstDash val="solid"/>
            <a:miter lim="400000"/>
            <a:tailEnd type="triangle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74" name="TextBox 73"/>
          <p:cNvSpPr txBox="1"/>
          <p:nvPr/>
        </p:nvSpPr>
        <p:spPr>
          <a:xfrm>
            <a:off x="3342456" y="1314088"/>
            <a:ext cx="564257" cy="379591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l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In_1</a:t>
            </a:r>
            <a:endParaRPr kumimoji="0" lang="en-U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 panose="020B0604020202020204" pitchFamily="34" charset="0"/>
              <a:cs typeface="Arial" panose="020B0604020202020204" pitchFamily="34" charset="0"/>
              <a:sym typeface="Helvetica"/>
            </a:endParaRPr>
          </a:p>
        </p:txBody>
      </p:sp>
      <p:cxnSp>
        <p:nvCxnSpPr>
          <p:cNvPr id="75" name="Straight Arrow Connector 74"/>
          <p:cNvCxnSpPr/>
          <p:nvPr/>
        </p:nvCxnSpPr>
        <p:spPr>
          <a:xfrm>
            <a:off x="4352338" y="1678723"/>
            <a:ext cx="313162" cy="436452"/>
          </a:xfrm>
          <a:prstGeom prst="straightConnector1">
            <a:avLst/>
          </a:prstGeom>
          <a:noFill/>
          <a:ln w="38100" cap="flat">
            <a:solidFill>
              <a:srgbClr val="000000"/>
            </a:solidFill>
            <a:prstDash val="solid"/>
            <a:miter lim="400000"/>
            <a:tailEnd type="triangle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76" name="TextBox 75"/>
          <p:cNvSpPr txBox="1"/>
          <p:nvPr/>
        </p:nvSpPr>
        <p:spPr>
          <a:xfrm>
            <a:off x="4036787" y="1306318"/>
            <a:ext cx="564257" cy="379591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l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In_2</a:t>
            </a:r>
            <a:endParaRPr kumimoji="0" lang="en-U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 panose="020B0604020202020204" pitchFamily="34" charset="0"/>
              <a:cs typeface="Arial" panose="020B0604020202020204" pitchFamily="34" charset="0"/>
              <a:sym typeface="Helvetica"/>
            </a:endParaRPr>
          </a:p>
        </p:txBody>
      </p:sp>
      <p:cxnSp>
        <p:nvCxnSpPr>
          <p:cNvPr id="77" name="Straight Arrow Connector 76"/>
          <p:cNvCxnSpPr/>
          <p:nvPr/>
        </p:nvCxnSpPr>
        <p:spPr>
          <a:xfrm flipH="1">
            <a:off x="5312078" y="1658553"/>
            <a:ext cx="310896" cy="438912"/>
          </a:xfrm>
          <a:prstGeom prst="straightConnector1">
            <a:avLst/>
          </a:prstGeom>
          <a:noFill/>
          <a:ln w="38100" cap="flat">
            <a:solidFill>
              <a:srgbClr val="000000"/>
            </a:solidFill>
            <a:prstDash val="solid"/>
            <a:miter lim="400000"/>
            <a:tailEnd type="triangle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78" name="TextBox 77"/>
          <p:cNvSpPr txBox="1"/>
          <p:nvPr/>
        </p:nvSpPr>
        <p:spPr>
          <a:xfrm>
            <a:off x="5312078" y="1306318"/>
            <a:ext cx="564257" cy="379591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l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In_3</a:t>
            </a:r>
            <a:endParaRPr kumimoji="0" lang="en-U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 panose="020B0604020202020204" pitchFamily="34" charset="0"/>
              <a:cs typeface="Arial" panose="020B0604020202020204" pitchFamily="34" charset="0"/>
              <a:sym typeface="Helvetica"/>
            </a:endParaRPr>
          </a:p>
        </p:txBody>
      </p:sp>
      <p:cxnSp>
        <p:nvCxnSpPr>
          <p:cNvPr id="79" name="Straight Arrow Connector 78"/>
          <p:cNvCxnSpPr/>
          <p:nvPr/>
        </p:nvCxnSpPr>
        <p:spPr>
          <a:xfrm>
            <a:off x="6542701" y="1677581"/>
            <a:ext cx="313162" cy="436452"/>
          </a:xfrm>
          <a:prstGeom prst="straightConnector1">
            <a:avLst/>
          </a:prstGeom>
          <a:noFill/>
          <a:ln w="38100" cap="flat">
            <a:solidFill>
              <a:srgbClr val="000000"/>
            </a:solidFill>
            <a:prstDash val="solid"/>
            <a:miter lim="400000"/>
            <a:tailEnd type="triangle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80" name="TextBox 79"/>
          <p:cNvSpPr txBox="1"/>
          <p:nvPr/>
        </p:nvSpPr>
        <p:spPr>
          <a:xfrm>
            <a:off x="6227150" y="1305176"/>
            <a:ext cx="564257" cy="379591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l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In_4</a:t>
            </a:r>
            <a:endParaRPr kumimoji="0" lang="en-U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 panose="020B0604020202020204" pitchFamily="34" charset="0"/>
              <a:cs typeface="Arial" panose="020B0604020202020204" pitchFamily="34" charset="0"/>
              <a:sym typeface="Helvetica"/>
            </a:endParaRPr>
          </a:p>
        </p:txBody>
      </p:sp>
      <p:cxnSp>
        <p:nvCxnSpPr>
          <p:cNvPr id="81" name="Straight Arrow Connector 80"/>
          <p:cNvCxnSpPr/>
          <p:nvPr/>
        </p:nvCxnSpPr>
        <p:spPr>
          <a:xfrm flipH="1">
            <a:off x="7502441" y="1657411"/>
            <a:ext cx="310896" cy="438912"/>
          </a:xfrm>
          <a:prstGeom prst="straightConnector1">
            <a:avLst/>
          </a:prstGeom>
          <a:noFill/>
          <a:ln w="38100" cap="flat">
            <a:solidFill>
              <a:srgbClr val="000000"/>
            </a:solidFill>
            <a:prstDash val="solid"/>
            <a:miter lim="400000"/>
            <a:tailEnd type="triangle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82" name="TextBox 81"/>
          <p:cNvSpPr txBox="1"/>
          <p:nvPr/>
        </p:nvSpPr>
        <p:spPr>
          <a:xfrm>
            <a:off x="7502441" y="1305176"/>
            <a:ext cx="564257" cy="379591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l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In_5</a:t>
            </a:r>
            <a:endParaRPr kumimoji="0" lang="en-U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 panose="020B0604020202020204" pitchFamily="34" charset="0"/>
              <a:cs typeface="Arial" panose="020B0604020202020204" pitchFamily="34" charset="0"/>
              <a:sym typeface="Helvetica"/>
            </a:endParaRPr>
          </a:p>
        </p:txBody>
      </p:sp>
      <p:cxnSp>
        <p:nvCxnSpPr>
          <p:cNvPr id="83" name="Straight Arrow Connector 82"/>
          <p:cNvCxnSpPr/>
          <p:nvPr/>
        </p:nvCxnSpPr>
        <p:spPr>
          <a:xfrm>
            <a:off x="8527200" y="1686493"/>
            <a:ext cx="313162" cy="436452"/>
          </a:xfrm>
          <a:prstGeom prst="straightConnector1">
            <a:avLst/>
          </a:prstGeom>
          <a:noFill/>
          <a:ln w="38100" cap="flat">
            <a:solidFill>
              <a:srgbClr val="000000"/>
            </a:solidFill>
            <a:prstDash val="solid"/>
            <a:miter lim="400000"/>
            <a:tailEnd type="triangle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84" name="TextBox 83"/>
          <p:cNvSpPr txBox="1"/>
          <p:nvPr/>
        </p:nvSpPr>
        <p:spPr>
          <a:xfrm>
            <a:off x="8211649" y="1314088"/>
            <a:ext cx="564257" cy="379591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l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In_6</a:t>
            </a:r>
            <a:endParaRPr kumimoji="0" lang="en-U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 panose="020B0604020202020204" pitchFamily="34" charset="0"/>
              <a:cs typeface="Arial" panose="020B0604020202020204" pitchFamily="34" charset="0"/>
              <a:sym typeface="Helvetica"/>
            </a:endParaRPr>
          </a:p>
        </p:txBody>
      </p:sp>
      <p:cxnSp>
        <p:nvCxnSpPr>
          <p:cNvPr id="85" name="Straight Arrow Connector 84"/>
          <p:cNvCxnSpPr/>
          <p:nvPr/>
        </p:nvCxnSpPr>
        <p:spPr>
          <a:xfrm flipH="1">
            <a:off x="9486940" y="1666323"/>
            <a:ext cx="310896" cy="438912"/>
          </a:xfrm>
          <a:prstGeom prst="straightConnector1">
            <a:avLst/>
          </a:prstGeom>
          <a:noFill/>
          <a:ln w="38100" cap="flat">
            <a:solidFill>
              <a:srgbClr val="000000"/>
            </a:solidFill>
            <a:prstDash val="solid"/>
            <a:miter lim="400000"/>
            <a:tailEnd type="triangle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86" name="TextBox 85"/>
          <p:cNvSpPr txBox="1"/>
          <p:nvPr/>
        </p:nvSpPr>
        <p:spPr>
          <a:xfrm>
            <a:off x="9486940" y="1314088"/>
            <a:ext cx="564257" cy="379591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l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In_7</a:t>
            </a:r>
            <a:endParaRPr kumimoji="0" lang="en-U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 panose="020B0604020202020204" pitchFamily="34" charset="0"/>
              <a:cs typeface="Arial" panose="020B0604020202020204" pitchFamily="34" charset="0"/>
              <a:sym typeface="Helvetica"/>
            </a:endParaRPr>
          </a:p>
        </p:txBody>
      </p:sp>
      <p:sp>
        <p:nvSpPr>
          <p:cNvPr id="87" name="Rounded Rectangle 86"/>
          <p:cNvSpPr/>
          <p:nvPr/>
        </p:nvSpPr>
        <p:spPr>
          <a:xfrm>
            <a:off x="6167593" y="1033578"/>
            <a:ext cx="3971126" cy="3200400"/>
          </a:xfrm>
          <a:prstGeom prst="roundRect">
            <a:avLst/>
          </a:prstGeom>
          <a:noFill/>
          <a:ln w="38100" cap="flat">
            <a:solidFill>
              <a:schemeClr val="accent5"/>
            </a:solidFill>
            <a:prstDash val="solid"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40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FillTx/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88" name="Rounded Rectangle 87"/>
          <p:cNvSpPr/>
          <p:nvPr/>
        </p:nvSpPr>
        <p:spPr>
          <a:xfrm>
            <a:off x="2034306" y="1270032"/>
            <a:ext cx="1905532" cy="1694782"/>
          </a:xfrm>
          <a:prstGeom prst="roundRect">
            <a:avLst/>
          </a:prstGeom>
          <a:noFill/>
          <a:ln w="38100" cap="flat">
            <a:solidFill>
              <a:schemeClr val="accent2"/>
            </a:solidFill>
            <a:prstDash val="solid"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40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FillTx/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89" name="Rounded Rectangle 88"/>
          <p:cNvSpPr/>
          <p:nvPr/>
        </p:nvSpPr>
        <p:spPr>
          <a:xfrm>
            <a:off x="4009414" y="1275554"/>
            <a:ext cx="1905532" cy="1694782"/>
          </a:xfrm>
          <a:prstGeom prst="roundRect">
            <a:avLst/>
          </a:prstGeom>
          <a:noFill/>
          <a:ln w="38100" cap="flat">
            <a:solidFill>
              <a:schemeClr val="accent2"/>
            </a:solidFill>
            <a:prstDash val="solid"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40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FillTx/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90" name="Rounded Rectangle 89"/>
          <p:cNvSpPr/>
          <p:nvPr/>
        </p:nvSpPr>
        <p:spPr>
          <a:xfrm>
            <a:off x="6213621" y="1282729"/>
            <a:ext cx="1905532" cy="1694782"/>
          </a:xfrm>
          <a:prstGeom prst="roundRect">
            <a:avLst/>
          </a:prstGeom>
          <a:noFill/>
          <a:ln w="38100" cap="flat">
            <a:solidFill>
              <a:schemeClr val="accent2"/>
            </a:solidFill>
            <a:prstDash val="solid"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40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FillTx/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91" name="Rounded Rectangle 90"/>
          <p:cNvSpPr/>
          <p:nvPr/>
        </p:nvSpPr>
        <p:spPr>
          <a:xfrm>
            <a:off x="8188729" y="1288251"/>
            <a:ext cx="1905532" cy="1694782"/>
          </a:xfrm>
          <a:prstGeom prst="roundRect">
            <a:avLst/>
          </a:prstGeom>
          <a:noFill/>
          <a:ln w="38100" cap="flat">
            <a:solidFill>
              <a:schemeClr val="accent2"/>
            </a:solidFill>
            <a:prstDash val="solid"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40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FillTx/>
              <a:latin typeface="Gill Sans"/>
              <a:ea typeface="Gill Sans"/>
              <a:cs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09572487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 animBg="1"/>
      <p:bldP spid="87" grpId="0" animBg="1"/>
      <p:bldP spid="88" grpId="0" animBg="1"/>
      <p:bldP spid="89" grpId="0" animBg="1"/>
      <p:bldP spid="90" grpId="0" animBg="1"/>
      <p:bldP spid="9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271463" y="897071"/>
            <a:ext cx="11657824" cy="806210"/>
          </a:xfrm>
        </p:spPr>
        <p:txBody>
          <a:bodyPr/>
          <a:lstStyle/>
          <a:p>
            <a:pPr marL="737584" indent="-514350">
              <a:buFont typeface="+mj-lt"/>
              <a:buAutoNum type="arabicPeriod"/>
            </a:pPr>
            <a:r>
              <a:rPr lang="en-US" b="0" dirty="0" smtClean="0"/>
              <a:t>Number of inputs = 2</a:t>
            </a:r>
            <a:r>
              <a:rPr lang="en-US" dirty="0"/>
              <a:t>	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Base Cases</a:t>
            </a:r>
            <a:endParaRPr lang="en-US" dirty="0"/>
          </a:p>
        </p:txBody>
      </p:sp>
      <p:sp>
        <p:nvSpPr>
          <p:cNvPr id="4" name="Text Placeholder 1"/>
          <p:cNvSpPr txBox="1">
            <a:spLocks/>
          </p:cNvSpPr>
          <p:nvPr/>
        </p:nvSpPr>
        <p:spPr>
          <a:xfrm>
            <a:off x="271463" y="3372792"/>
            <a:ext cx="11657824" cy="9996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/>
          <a:lstStyle>
            <a:lvl1pPr marL="625056" indent="-401822" defTabSz="410751" eaLnBrk="1" hangingPunct="1">
              <a:spcBef>
                <a:spcPts val="844"/>
              </a:spcBef>
              <a:buSzPct val="100000"/>
              <a:buFont typeface="Wingdings" panose="05000000000000000000" pitchFamily="2" charset="2"/>
              <a:buChar char="§"/>
              <a:defRPr sz="2800" b="1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Gill Sans Light"/>
              </a:defRPr>
            </a:lvl1pPr>
            <a:lvl2pPr marL="937584" indent="-401822" defTabSz="410751" eaLnBrk="1" hangingPunct="1">
              <a:spcBef>
                <a:spcPts val="844"/>
              </a:spcBef>
              <a:buSzPct val="100000"/>
              <a:buFont typeface="Wingdings" panose="05000000000000000000" pitchFamily="2" charset="2"/>
              <a:buChar char="§"/>
              <a:defRPr sz="2400" b="1">
                <a:solidFill>
                  <a:srgbClr val="191EA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Gill Sans Light"/>
              </a:defRPr>
            </a:lvl2pPr>
            <a:lvl3pPr marL="1250112" indent="-401822" defTabSz="410751" eaLnBrk="1" hangingPunct="1">
              <a:spcBef>
                <a:spcPts val="844"/>
              </a:spcBef>
              <a:buSzPct val="100000"/>
              <a:buFont typeface="Wingdings" panose="05000000000000000000" pitchFamily="2" charset="2"/>
              <a:buChar char="§"/>
              <a:defRPr sz="1800" b="1">
                <a:solidFill>
                  <a:srgbClr val="FF4B0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Gill Sans Light"/>
              </a:defRPr>
            </a:lvl3pPr>
            <a:lvl4pPr marL="1562640" indent="-401822" defTabSz="410751" eaLnBrk="1" hangingPunct="1">
              <a:spcBef>
                <a:spcPts val="844"/>
              </a:spcBef>
              <a:buSzPct val="100000"/>
              <a:buFont typeface="Wingdings" panose="05000000000000000000" pitchFamily="2" charset="2"/>
              <a:buChar char="§"/>
              <a:defRPr sz="1600" b="1">
                <a:solidFill>
                  <a:srgbClr val="7030A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Gill Sans Light"/>
              </a:defRPr>
            </a:lvl4pPr>
            <a:lvl5pPr marL="1875168" indent="-401822" defTabSz="410751" eaLnBrk="1" hangingPunct="1">
              <a:spcBef>
                <a:spcPts val="844"/>
              </a:spcBef>
              <a:buSzPct val="100000"/>
              <a:buFont typeface="Wingdings" panose="05000000000000000000" pitchFamily="2" charset="2"/>
              <a:buChar char="§"/>
              <a:defRPr sz="1400" b="1">
                <a:solidFill>
                  <a:srgbClr val="00B05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Gill Sans Light"/>
              </a:defRPr>
            </a:lvl5pPr>
            <a:lvl6pPr marL="2125190" indent="-401822" defTabSz="410751" eaLnBrk="1" hangingPunct="1">
              <a:spcBef>
                <a:spcPts val="1687"/>
              </a:spcBef>
              <a:buSzPct val="171000"/>
              <a:buChar char="•"/>
              <a:defRPr sz="2953">
                <a:latin typeface="+mn-lt"/>
                <a:ea typeface="+mn-ea"/>
                <a:cs typeface="+mn-cs"/>
                <a:sym typeface="Gill Sans Light"/>
              </a:defRPr>
            </a:lvl6pPr>
            <a:lvl7pPr marL="2375212" indent="-401822" defTabSz="410751" eaLnBrk="1" hangingPunct="1">
              <a:spcBef>
                <a:spcPts val="1687"/>
              </a:spcBef>
              <a:buSzPct val="171000"/>
              <a:buChar char="•"/>
              <a:defRPr sz="2953">
                <a:latin typeface="+mn-lt"/>
                <a:ea typeface="+mn-ea"/>
                <a:cs typeface="+mn-cs"/>
                <a:sym typeface="Gill Sans Light"/>
              </a:defRPr>
            </a:lvl7pPr>
            <a:lvl8pPr marL="2625235" indent="-401822" defTabSz="410751" eaLnBrk="1" hangingPunct="1">
              <a:spcBef>
                <a:spcPts val="1687"/>
              </a:spcBef>
              <a:buSzPct val="171000"/>
              <a:buChar char="•"/>
              <a:defRPr sz="2953">
                <a:latin typeface="+mn-lt"/>
                <a:ea typeface="+mn-ea"/>
                <a:cs typeface="+mn-cs"/>
                <a:sym typeface="Gill Sans Light"/>
              </a:defRPr>
            </a:lvl8pPr>
            <a:lvl9pPr marL="2875257" indent="-401822" defTabSz="410751" eaLnBrk="1" hangingPunct="1">
              <a:spcBef>
                <a:spcPts val="1687"/>
              </a:spcBef>
              <a:buSzPct val="171000"/>
              <a:buChar char="•"/>
              <a:defRPr sz="2953">
                <a:latin typeface="+mn-lt"/>
                <a:ea typeface="+mn-ea"/>
                <a:cs typeface="+mn-cs"/>
                <a:sym typeface="Gill Sans Light"/>
              </a:defRPr>
            </a:lvl9pPr>
          </a:lstStyle>
          <a:p>
            <a:pPr marL="737584" indent="-514350">
              <a:buFont typeface="+mj-lt"/>
              <a:buAutoNum type="arabicPeriod" startAt="2"/>
            </a:pPr>
            <a:r>
              <a:rPr lang="en-US" b="0" dirty="0" smtClean="0"/>
              <a:t>Number of inputs = 1</a:t>
            </a:r>
            <a:r>
              <a:rPr lang="en-US" dirty="0" smtClean="0"/>
              <a:t>	</a:t>
            </a:r>
            <a:endParaRPr lang="en-US" dirty="0"/>
          </a:p>
        </p:txBody>
      </p:sp>
      <p:grpSp>
        <p:nvGrpSpPr>
          <p:cNvPr id="14" name="Group 13"/>
          <p:cNvGrpSpPr/>
          <p:nvPr/>
        </p:nvGrpSpPr>
        <p:grpSpPr>
          <a:xfrm>
            <a:off x="8715878" y="1372857"/>
            <a:ext cx="1839548" cy="1589346"/>
            <a:chOff x="7170505" y="1524153"/>
            <a:chExt cx="1839548" cy="1589346"/>
          </a:xfrm>
        </p:grpSpPr>
        <p:cxnSp>
          <p:nvCxnSpPr>
            <p:cNvPr id="5" name="Straight Arrow Connector 4"/>
            <p:cNvCxnSpPr>
              <a:endCxn id="8" idx="1"/>
            </p:cNvCxnSpPr>
            <p:nvPr/>
          </p:nvCxnSpPr>
          <p:spPr>
            <a:xfrm>
              <a:off x="7486056" y="1896558"/>
              <a:ext cx="313162" cy="436452"/>
            </a:xfrm>
            <a:prstGeom prst="straightConnector1">
              <a:avLst/>
            </a:prstGeom>
            <a:noFill/>
            <a:ln w="38100" cap="flat">
              <a:solidFill>
                <a:srgbClr val="000000"/>
              </a:solidFill>
              <a:prstDash val="solid"/>
              <a:miter lim="400000"/>
              <a:tailEnd type="triangle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6" name="TextBox 5"/>
            <p:cNvSpPr txBox="1"/>
            <p:nvPr/>
          </p:nvSpPr>
          <p:spPr>
            <a:xfrm>
              <a:off x="7170505" y="1524153"/>
              <a:ext cx="564257" cy="3795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50800" tIns="50800" rIns="50800" bIns="50800" numCol="1" spcCol="38100" rtlCol="0" anchor="ctr">
              <a:spAutoFit/>
            </a:bodyPr>
            <a:lstStyle/>
            <a:p>
              <a:pPr marL="0" marR="0" indent="0" algn="l" defTabSz="4572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spc="0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Arial" panose="020B0604020202020204" pitchFamily="34" charset="0"/>
                  <a:cs typeface="Arial" panose="020B0604020202020204" pitchFamily="34" charset="0"/>
                  <a:sym typeface="Helvetica"/>
                </a:rPr>
                <a:t>In_0</a:t>
              </a:r>
              <a:endParaRPr kumimoji="0" lang="en-US" sz="18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  <a:sym typeface="Helvetica"/>
              </a:endParaRP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7665307" y="2199099"/>
              <a:ext cx="914400" cy="914400"/>
              <a:chOff x="2561967" y="1989034"/>
              <a:chExt cx="914400" cy="914400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2561967" y="1989034"/>
                <a:ext cx="914400" cy="914400"/>
              </a:xfrm>
              <a:prstGeom prst="ellipse">
                <a:avLst/>
              </a:prstGeom>
              <a:noFill/>
              <a:ln w="3175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584200" rtl="0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40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uFillTx/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9" name="TextBox 8"/>
                  <p:cNvSpPr txBox="1"/>
                  <p:nvPr/>
                </p:nvSpPr>
                <p:spPr>
                  <a:xfrm>
                    <a:off x="2756273" y="2094604"/>
                    <a:ext cx="525785" cy="615553"/>
                  </a:xfrm>
                  <a:prstGeom prst="rect">
                    <a:avLst/>
                  </a:prstGeom>
                  <a:noFill/>
                  <a:ln w="12700" cap="flat">
                    <a:noFill/>
                    <a:miter lim="400000"/>
                  </a:ln>
                  <a:effectLst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none" lIns="0" tIns="0" rIns="0" bIns="0" numCol="1" spcCol="38100" rtlCol="0" anchor="t" anchorCtr="0">
                    <a:spAutoFit/>
                  </a:bodyPr>
                  <a:lstStyle/>
                  <a:p>
                    <a:pPr marL="0" marR="0" indent="0" algn="l" defTabSz="457200" rtl="0" fontAlgn="auto" latinLnBrk="1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kumimoji="0" lang="en-US" sz="4000" b="0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ea typeface="Helvetica"/>
                              <a:cs typeface="Helvetica"/>
                              <a:sym typeface="Helvetica"/>
                            </a:rPr>
                            <m:t>+</m:t>
                          </m:r>
                        </m:oMath>
                      </m:oMathPara>
                    </a14:m>
                    <a:endParaRPr kumimoji="0" lang="en-US" sz="1200" b="0" i="0" u="none" strike="noStrike" cap="none" spc="0" normalizeH="0" baseline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FillTx/>
                      <a:latin typeface="Helvetica"/>
                      <a:ea typeface="Helvetica"/>
                      <a:cs typeface="Helvetica"/>
                      <a:sym typeface="Helvetica"/>
                    </a:endParaRPr>
                  </a:p>
                </p:txBody>
              </p:sp>
            </mc:Choice>
            <mc:Fallback>
              <p:sp>
                <p:nvSpPr>
                  <p:cNvPr id="9" name="TextBox 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756273" y="2094604"/>
                    <a:ext cx="525785" cy="615553"/>
                  </a:xfrm>
                  <a:prstGeom prst="rect">
                    <a:avLst/>
                  </a:prstGeom>
                  <a:blipFill>
                    <a:blip r:embed="rId2"/>
                    <a:stretch>
                      <a:fillRect/>
                    </a:stretch>
                  </a:blipFill>
                  <a:ln w="12700" cap="flat">
                    <a:noFill/>
                    <a:miter lim="400000"/>
                  </a:ln>
                  <a:effectLst/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10" name="Straight Arrow Connector 9"/>
            <p:cNvCxnSpPr>
              <a:endCxn id="8" idx="7"/>
            </p:cNvCxnSpPr>
            <p:nvPr/>
          </p:nvCxnSpPr>
          <p:spPr>
            <a:xfrm flipH="1">
              <a:off x="8445796" y="1876388"/>
              <a:ext cx="310896" cy="438912"/>
            </a:xfrm>
            <a:prstGeom prst="straightConnector1">
              <a:avLst/>
            </a:prstGeom>
            <a:noFill/>
            <a:ln w="38100" cap="flat">
              <a:solidFill>
                <a:srgbClr val="000000"/>
              </a:solidFill>
              <a:prstDash val="solid"/>
              <a:miter lim="400000"/>
              <a:tailEnd type="triangle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11" name="TextBox 10"/>
            <p:cNvSpPr txBox="1"/>
            <p:nvPr/>
          </p:nvSpPr>
          <p:spPr>
            <a:xfrm>
              <a:off x="8445796" y="1524153"/>
              <a:ext cx="564257" cy="3795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50800" tIns="50800" rIns="50800" bIns="50800" numCol="1" spcCol="38100" rtlCol="0" anchor="ctr">
              <a:spAutoFit/>
            </a:bodyPr>
            <a:lstStyle/>
            <a:p>
              <a:pPr marL="0" marR="0" indent="0" algn="l" defTabSz="4572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spc="0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Arial" panose="020B0604020202020204" pitchFamily="34" charset="0"/>
                  <a:cs typeface="Arial" panose="020B0604020202020204" pitchFamily="34" charset="0"/>
                  <a:sym typeface="Helvetica"/>
                </a:rPr>
                <a:t>In_1</a:t>
              </a:r>
              <a:endParaRPr kumimoji="0" lang="en-US" sz="18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  <a:sym typeface="Helvetica"/>
              </a:endParaRPr>
            </a:p>
          </p:txBody>
        </p:sp>
      </p:grpSp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3746" y="4510095"/>
            <a:ext cx="2962688" cy="50489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3746" y="1428903"/>
            <a:ext cx="6068272" cy="1743318"/>
          </a:xfrm>
          <a:prstGeom prst="rect">
            <a:avLst/>
          </a:prstGeom>
        </p:spPr>
      </p:pic>
      <p:grpSp>
        <p:nvGrpSpPr>
          <p:cNvPr id="41" name="Group 40"/>
          <p:cNvGrpSpPr/>
          <p:nvPr/>
        </p:nvGrpSpPr>
        <p:grpSpPr>
          <a:xfrm>
            <a:off x="8142686" y="3396203"/>
            <a:ext cx="3050383" cy="2701454"/>
            <a:chOff x="6035867" y="3192315"/>
            <a:chExt cx="3050383" cy="2701454"/>
          </a:xfrm>
        </p:grpSpPr>
        <p:grpSp>
          <p:nvGrpSpPr>
            <p:cNvPr id="15" name="Group 14"/>
            <p:cNvGrpSpPr/>
            <p:nvPr/>
          </p:nvGrpSpPr>
          <p:grpSpPr>
            <a:xfrm>
              <a:off x="7521269" y="4976952"/>
              <a:ext cx="914400" cy="914400"/>
              <a:chOff x="2561967" y="1989034"/>
              <a:chExt cx="914400" cy="914400"/>
            </a:xfrm>
          </p:grpSpPr>
          <p:sp>
            <p:nvSpPr>
              <p:cNvPr id="16" name="Oval 15"/>
              <p:cNvSpPr/>
              <p:nvPr/>
            </p:nvSpPr>
            <p:spPr>
              <a:xfrm>
                <a:off x="2561967" y="1989034"/>
                <a:ext cx="914400" cy="914400"/>
              </a:xfrm>
              <a:prstGeom prst="ellipse">
                <a:avLst/>
              </a:prstGeom>
              <a:noFill/>
              <a:ln w="3175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584200" rtl="0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40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uFillTx/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7" name="TextBox 16"/>
                  <p:cNvSpPr txBox="1"/>
                  <p:nvPr/>
                </p:nvSpPr>
                <p:spPr>
                  <a:xfrm>
                    <a:off x="2756273" y="2094604"/>
                    <a:ext cx="525785" cy="615553"/>
                  </a:xfrm>
                  <a:prstGeom prst="rect">
                    <a:avLst/>
                  </a:prstGeom>
                  <a:noFill/>
                  <a:ln w="12700" cap="flat">
                    <a:noFill/>
                    <a:miter lim="400000"/>
                  </a:ln>
                  <a:effectLst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none" lIns="0" tIns="0" rIns="0" bIns="0" numCol="1" spcCol="38100" rtlCol="0" anchor="t" anchorCtr="0">
                    <a:spAutoFit/>
                  </a:bodyPr>
                  <a:lstStyle/>
                  <a:p>
                    <a:pPr marL="0" marR="0" indent="0" algn="l" defTabSz="457200" rtl="0" fontAlgn="auto" latinLnBrk="1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kumimoji="0" lang="en-US" sz="4000" b="0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ea typeface="Helvetica"/>
                              <a:cs typeface="Helvetica"/>
                              <a:sym typeface="Helvetica"/>
                            </a:rPr>
                            <m:t>+</m:t>
                          </m:r>
                        </m:oMath>
                      </m:oMathPara>
                    </a14:m>
                    <a:endParaRPr kumimoji="0" lang="en-US" sz="1200" b="0" i="0" u="none" strike="noStrike" cap="none" spc="0" normalizeH="0" baseline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FillTx/>
                      <a:latin typeface="Helvetica"/>
                      <a:ea typeface="Helvetica"/>
                      <a:cs typeface="Helvetica"/>
                      <a:sym typeface="Helvetica"/>
                    </a:endParaRPr>
                  </a:p>
                </p:txBody>
              </p:sp>
            </mc:Choice>
            <mc:Fallback>
              <p:sp>
                <p:nvSpPr>
                  <p:cNvPr id="17" name="TextBox 1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756273" y="2094604"/>
                    <a:ext cx="525785" cy="615553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  <a:ln w="12700" cap="flat">
                    <a:noFill/>
                    <a:miter lim="400000"/>
                  </a:ln>
                  <a:effectLst/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21" name="Oval 20"/>
            <p:cNvSpPr/>
            <p:nvPr/>
          </p:nvSpPr>
          <p:spPr>
            <a:xfrm>
              <a:off x="7521269" y="4979369"/>
              <a:ext cx="914400" cy="914400"/>
            </a:xfrm>
            <a:prstGeom prst="ellipse">
              <a:avLst/>
            </a:prstGeom>
            <a:noFill/>
            <a:ln w="31750" cap="flat">
              <a:solidFill>
                <a:srgbClr val="000000"/>
              </a:solidFill>
              <a:prstDash val="solid"/>
              <a:miter lim="400000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5842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40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FillTx/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cxnSp>
          <p:nvCxnSpPr>
            <p:cNvPr id="22" name="Straight Arrow Connector 21"/>
            <p:cNvCxnSpPr>
              <a:stCxn id="27" idx="5"/>
              <a:endCxn id="21" idx="1"/>
            </p:cNvCxnSpPr>
            <p:nvPr/>
          </p:nvCxnSpPr>
          <p:spPr>
            <a:xfrm>
              <a:off x="7311158" y="4647750"/>
              <a:ext cx="344022" cy="465530"/>
            </a:xfrm>
            <a:prstGeom prst="straightConnector1">
              <a:avLst/>
            </a:prstGeom>
            <a:noFill/>
            <a:ln w="38100" cap="flat">
              <a:solidFill>
                <a:srgbClr val="000000"/>
              </a:solidFill>
              <a:prstDash val="solid"/>
              <a:miter lim="400000"/>
              <a:tailEnd type="triangle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24" name="Straight Arrow Connector 23"/>
            <p:cNvCxnSpPr>
              <a:endCxn id="27" idx="1"/>
            </p:cNvCxnSpPr>
            <p:nvPr/>
          </p:nvCxnSpPr>
          <p:spPr>
            <a:xfrm>
              <a:off x="6351418" y="3564720"/>
              <a:ext cx="313162" cy="436452"/>
            </a:xfrm>
            <a:prstGeom prst="straightConnector1">
              <a:avLst/>
            </a:prstGeom>
            <a:noFill/>
            <a:ln w="38100" cap="flat">
              <a:solidFill>
                <a:srgbClr val="000000"/>
              </a:solidFill>
              <a:prstDash val="solid"/>
              <a:miter lim="400000"/>
              <a:tailEnd type="triangle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25" name="TextBox 24"/>
            <p:cNvSpPr txBox="1"/>
            <p:nvPr/>
          </p:nvSpPr>
          <p:spPr>
            <a:xfrm>
              <a:off x="6035867" y="3192315"/>
              <a:ext cx="564257" cy="3795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50800" tIns="50800" rIns="50800" bIns="50800" numCol="1" spcCol="38100" rtlCol="0" anchor="ctr">
              <a:spAutoFit/>
            </a:bodyPr>
            <a:lstStyle/>
            <a:p>
              <a:pPr marL="0" marR="0" indent="0" algn="l" defTabSz="4572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spc="0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Arial" panose="020B0604020202020204" pitchFamily="34" charset="0"/>
                  <a:cs typeface="Arial" panose="020B0604020202020204" pitchFamily="34" charset="0"/>
                  <a:sym typeface="Helvetica"/>
                </a:rPr>
                <a:t>In_0</a:t>
              </a:r>
              <a:endParaRPr kumimoji="0" lang="en-US" sz="18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  <a:sym typeface="Helvetica"/>
              </a:endParaRPr>
            </a:p>
          </p:txBody>
        </p:sp>
        <p:grpSp>
          <p:nvGrpSpPr>
            <p:cNvPr id="26" name="Group 25"/>
            <p:cNvGrpSpPr/>
            <p:nvPr/>
          </p:nvGrpSpPr>
          <p:grpSpPr>
            <a:xfrm>
              <a:off x="6530669" y="3867261"/>
              <a:ext cx="914400" cy="914400"/>
              <a:chOff x="2561967" y="1989034"/>
              <a:chExt cx="914400" cy="914400"/>
            </a:xfrm>
          </p:grpSpPr>
          <p:sp>
            <p:nvSpPr>
              <p:cNvPr id="27" name="Oval 26"/>
              <p:cNvSpPr/>
              <p:nvPr/>
            </p:nvSpPr>
            <p:spPr>
              <a:xfrm>
                <a:off x="2561967" y="1989034"/>
                <a:ext cx="914400" cy="914400"/>
              </a:xfrm>
              <a:prstGeom prst="ellipse">
                <a:avLst/>
              </a:prstGeom>
              <a:noFill/>
              <a:ln w="3175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584200" rtl="0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40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uFillTx/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28" name="TextBox 27"/>
                  <p:cNvSpPr txBox="1"/>
                  <p:nvPr/>
                </p:nvSpPr>
                <p:spPr>
                  <a:xfrm>
                    <a:off x="2756273" y="2094604"/>
                    <a:ext cx="525785" cy="615553"/>
                  </a:xfrm>
                  <a:prstGeom prst="rect">
                    <a:avLst/>
                  </a:prstGeom>
                  <a:noFill/>
                  <a:ln w="12700" cap="flat">
                    <a:noFill/>
                    <a:miter lim="400000"/>
                  </a:ln>
                  <a:effectLst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none" lIns="0" tIns="0" rIns="0" bIns="0" numCol="1" spcCol="38100" rtlCol="0" anchor="t" anchorCtr="0">
                    <a:spAutoFit/>
                  </a:bodyPr>
                  <a:lstStyle/>
                  <a:p>
                    <a:pPr marL="0" marR="0" indent="0" algn="l" defTabSz="457200" rtl="0" fontAlgn="auto" latinLnBrk="1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kumimoji="0" lang="en-US" sz="4000" b="0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ea typeface="Helvetica"/>
                              <a:cs typeface="Helvetica"/>
                              <a:sym typeface="Helvetica"/>
                            </a:rPr>
                            <m:t>+</m:t>
                          </m:r>
                        </m:oMath>
                      </m:oMathPara>
                    </a14:m>
                    <a:endParaRPr kumimoji="0" lang="en-US" sz="1200" b="0" i="0" u="none" strike="noStrike" cap="none" spc="0" normalizeH="0" baseline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FillTx/>
                      <a:latin typeface="Helvetica"/>
                      <a:ea typeface="Helvetica"/>
                      <a:cs typeface="Helvetica"/>
                      <a:sym typeface="Helvetica"/>
                    </a:endParaRPr>
                  </a:p>
                </p:txBody>
              </p:sp>
            </mc:Choice>
            <mc:Fallback>
              <p:sp>
                <p:nvSpPr>
                  <p:cNvPr id="28" name="TextBox 2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756273" y="2094604"/>
                    <a:ext cx="525785" cy="615553"/>
                  </a:xfrm>
                  <a:prstGeom prst="rect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  <a:ln w="12700" cap="flat">
                    <a:noFill/>
                    <a:miter lim="400000"/>
                  </a:ln>
                  <a:effectLst/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29" name="Straight Arrow Connector 28"/>
            <p:cNvCxnSpPr>
              <a:endCxn id="27" idx="7"/>
            </p:cNvCxnSpPr>
            <p:nvPr/>
          </p:nvCxnSpPr>
          <p:spPr>
            <a:xfrm flipH="1">
              <a:off x="7311158" y="3544550"/>
              <a:ext cx="310896" cy="438912"/>
            </a:xfrm>
            <a:prstGeom prst="straightConnector1">
              <a:avLst/>
            </a:prstGeom>
            <a:noFill/>
            <a:ln w="38100" cap="flat">
              <a:solidFill>
                <a:srgbClr val="000000"/>
              </a:solidFill>
              <a:prstDash val="solid"/>
              <a:miter lim="400000"/>
              <a:tailEnd type="triangle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30" name="TextBox 29"/>
            <p:cNvSpPr txBox="1"/>
            <p:nvPr/>
          </p:nvSpPr>
          <p:spPr>
            <a:xfrm>
              <a:off x="7311158" y="3192315"/>
              <a:ext cx="564257" cy="3795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50800" tIns="50800" rIns="50800" bIns="50800" numCol="1" spcCol="38100" rtlCol="0" anchor="ctr">
              <a:spAutoFit/>
            </a:bodyPr>
            <a:lstStyle/>
            <a:p>
              <a:pPr marL="0" marR="0" indent="0" algn="l" defTabSz="4572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spc="0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Arial" panose="020B0604020202020204" pitchFamily="34" charset="0"/>
                  <a:cs typeface="Arial" panose="020B0604020202020204" pitchFamily="34" charset="0"/>
                  <a:sym typeface="Helvetica"/>
                </a:rPr>
                <a:t>In_1</a:t>
              </a:r>
              <a:endParaRPr kumimoji="0" lang="en-US" sz="18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  <a:sym typeface="Helvetica"/>
              </a:endParaRPr>
            </a:p>
          </p:txBody>
        </p:sp>
        <p:cxnSp>
          <p:nvCxnSpPr>
            <p:cNvPr id="31" name="Straight Arrow Connector 30"/>
            <p:cNvCxnSpPr>
              <a:stCxn id="32" idx="2"/>
              <a:endCxn id="21" idx="7"/>
            </p:cNvCxnSpPr>
            <p:nvPr/>
          </p:nvCxnSpPr>
          <p:spPr>
            <a:xfrm flipH="1">
              <a:off x="8301758" y="3571906"/>
              <a:ext cx="502364" cy="1541374"/>
            </a:xfrm>
            <a:prstGeom prst="straightConnector1">
              <a:avLst/>
            </a:prstGeom>
            <a:noFill/>
            <a:ln w="38100" cap="flat">
              <a:solidFill>
                <a:srgbClr val="000000"/>
              </a:solidFill>
              <a:prstDash val="solid"/>
              <a:miter lim="400000"/>
              <a:tailEnd type="triangle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32" name="TextBox 31"/>
            <p:cNvSpPr txBox="1"/>
            <p:nvPr/>
          </p:nvSpPr>
          <p:spPr>
            <a:xfrm>
              <a:off x="8521993" y="3192315"/>
              <a:ext cx="564257" cy="3795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50800" tIns="50800" rIns="50800" bIns="50800" numCol="1" spcCol="38100" rtlCol="0" anchor="ctr">
              <a:spAutoFit/>
            </a:bodyPr>
            <a:lstStyle/>
            <a:p>
              <a:pPr marL="0" marR="0" indent="0" algn="l" defTabSz="4572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spc="0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Arial" panose="020B0604020202020204" pitchFamily="34" charset="0"/>
                  <a:cs typeface="Arial" panose="020B0604020202020204" pitchFamily="34" charset="0"/>
                  <a:sym typeface="Helvetica"/>
                </a:rPr>
                <a:t>In_2</a:t>
              </a:r>
              <a:endParaRPr kumimoji="0" lang="en-US" sz="18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  <a:sym typeface="Helvetica"/>
              </a:endParaRPr>
            </a:p>
          </p:txBody>
        </p:sp>
      </p:grpSp>
      <p:cxnSp>
        <p:nvCxnSpPr>
          <p:cNvPr id="43" name="Straight Connector 42"/>
          <p:cNvCxnSpPr/>
          <p:nvPr/>
        </p:nvCxnSpPr>
        <p:spPr>
          <a:xfrm>
            <a:off x="0" y="3359135"/>
            <a:ext cx="12192000" cy="0"/>
          </a:xfrm>
          <a:prstGeom prst="line">
            <a:avLst/>
          </a:prstGeom>
          <a:noFill/>
          <a:ln w="38100" cap="flat">
            <a:solidFill>
              <a:srgbClr val="000000"/>
            </a:solidFill>
            <a:prstDash val="solid"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12686989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b="0" dirty="0" smtClean="0"/>
              <a:t>Split the larger tree into two smaller trees</a:t>
            </a:r>
          </a:p>
          <a:p>
            <a:pPr lvl="1"/>
            <a:r>
              <a:rPr lang="en-US" b="0" dirty="0" smtClean="0"/>
              <a:t>If there are more than two inputs, treat each input as its own </a:t>
            </a:r>
            <a:r>
              <a:rPr lang="en-US" b="0" dirty="0" err="1" smtClean="0"/>
              <a:t>add_tree</a:t>
            </a:r>
            <a:endParaRPr lang="en-US" b="0" dirty="0" smtClean="0"/>
          </a:p>
          <a:p>
            <a:pPr lvl="1"/>
            <a:r>
              <a:rPr lang="en-US" b="0" dirty="0" smtClean="0"/>
              <a:t>Add the results of the two subtrees</a:t>
            </a:r>
            <a:endParaRPr lang="en-US" b="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 in State</a:t>
            </a:r>
            <a:endParaRPr lang="en-US" dirty="0"/>
          </a:p>
        </p:txBody>
      </p:sp>
      <p:pic>
        <p:nvPicPr>
          <p:cNvPr id="57" name="Picture 5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260" y="2909755"/>
            <a:ext cx="7030431" cy="381053"/>
          </a:xfrm>
          <a:prstGeom prst="rect">
            <a:avLst/>
          </a:prstGeom>
        </p:spPr>
      </p:pic>
      <p:grpSp>
        <p:nvGrpSpPr>
          <p:cNvPr id="56" name="Group 55"/>
          <p:cNvGrpSpPr/>
          <p:nvPr/>
        </p:nvGrpSpPr>
        <p:grpSpPr>
          <a:xfrm>
            <a:off x="7374656" y="2381282"/>
            <a:ext cx="3880640" cy="3631584"/>
            <a:chOff x="2034306" y="1270032"/>
            <a:chExt cx="3880640" cy="3631584"/>
          </a:xfrm>
        </p:grpSpPr>
        <p:sp>
          <p:nvSpPr>
            <p:cNvPr id="15" name="TextBox 14"/>
            <p:cNvSpPr txBox="1"/>
            <p:nvPr/>
          </p:nvSpPr>
          <p:spPr>
            <a:xfrm>
              <a:off x="5833105" y="4341520"/>
              <a:ext cx="65" cy="18466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0" tIns="0" rIns="0" bIns="0" numCol="1" spcCol="38100" rtlCol="0" anchor="t" anchorCtr="0">
              <a:spAutoFit/>
            </a:bodyPr>
            <a:lstStyle/>
            <a:p>
              <a:pPr marL="0" marR="0" indent="0" algn="l" defTabSz="4572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"/>
                <a:ea typeface="Helvetica"/>
                <a:cs typeface="Helvetica"/>
                <a:sym typeface="Helvetica"/>
              </a:endParaRPr>
            </a:p>
          </p:txBody>
        </p:sp>
        <p:grpSp>
          <p:nvGrpSpPr>
            <p:cNvPr id="16" name="Group 15"/>
            <p:cNvGrpSpPr/>
            <p:nvPr/>
          </p:nvGrpSpPr>
          <p:grpSpPr>
            <a:xfrm>
              <a:off x="3552567" y="3098725"/>
              <a:ext cx="914400" cy="914400"/>
              <a:chOff x="2561967" y="1989034"/>
              <a:chExt cx="914400" cy="914400"/>
            </a:xfrm>
          </p:grpSpPr>
          <p:sp>
            <p:nvSpPr>
              <p:cNvPr id="17" name="Oval 16"/>
              <p:cNvSpPr/>
              <p:nvPr/>
            </p:nvSpPr>
            <p:spPr>
              <a:xfrm>
                <a:off x="2561967" y="1989034"/>
                <a:ext cx="914400" cy="914400"/>
              </a:xfrm>
              <a:prstGeom prst="ellipse">
                <a:avLst/>
              </a:prstGeom>
              <a:noFill/>
              <a:ln w="3175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584200" rtl="0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40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uFillTx/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8" name="TextBox 17"/>
                  <p:cNvSpPr txBox="1"/>
                  <p:nvPr/>
                </p:nvSpPr>
                <p:spPr>
                  <a:xfrm>
                    <a:off x="2756273" y="2094604"/>
                    <a:ext cx="525785" cy="615553"/>
                  </a:xfrm>
                  <a:prstGeom prst="rect">
                    <a:avLst/>
                  </a:prstGeom>
                  <a:noFill/>
                  <a:ln w="12700" cap="flat">
                    <a:noFill/>
                    <a:miter lim="400000"/>
                  </a:ln>
                  <a:effectLst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none" lIns="0" tIns="0" rIns="0" bIns="0" numCol="1" spcCol="38100" rtlCol="0" anchor="t" anchorCtr="0">
                    <a:spAutoFit/>
                  </a:bodyPr>
                  <a:lstStyle/>
                  <a:p>
                    <a:pPr marL="0" marR="0" indent="0" algn="l" defTabSz="457200" rtl="0" fontAlgn="auto" latinLnBrk="1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kumimoji="0" lang="en-US" sz="4000" b="0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ea typeface="Helvetica"/>
                              <a:cs typeface="Helvetica"/>
                              <a:sym typeface="Helvetica"/>
                            </a:rPr>
                            <m:t>+</m:t>
                          </m:r>
                        </m:oMath>
                      </m:oMathPara>
                    </a14:m>
                    <a:endParaRPr kumimoji="0" lang="en-US" sz="1200" b="0" i="0" u="none" strike="noStrike" cap="none" spc="0" normalizeH="0" baseline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FillTx/>
                      <a:latin typeface="Helvetica"/>
                      <a:ea typeface="Helvetica"/>
                      <a:cs typeface="Helvetica"/>
                      <a:sym typeface="Helvetica"/>
                    </a:endParaRPr>
                  </a:p>
                </p:txBody>
              </p:sp>
            </mc:Choice>
            <mc:Fallback>
              <p:sp>
                <p:nvSpPr>
                  <p:cNvPr id="18" name="TextBox 1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756273" y="2094604"/>
                    <a:ext cx="525785" cy="615553"/>
                  </a:xfrm>
                  <a:prstGeom prst="rect">
                    <a:avLst/>
                  </a:prstGeom>
                  <a:blipFill>
                    <a:blip r:embed="rId3"/>
                    <a:stretch>
                      <a:fillRect/>
                    </a:stretch>
                  </a:blipFill>
                  <a:ln w="12700" cap="flat">
                    <a:noFill/>
                    <a:miter lim="400000"/>
                  </a:ln>
                  <a:effectLst/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9" name="Group 18"/>
            <p:cNvGrpSpPr/>
            <p:nvPr/>
          </p:nvGrpSpPr>
          <p:grpSpPr>
            <a:xfrm>
              <a:off x="4542159" y="1989032"/>
              <a:ext cx="914400" cy="914400"/>
              <a:chOff x="2561967" y="1989034"/>
              <a:chExt cx="914400" cy="914400"/>
            </a:xfrm>
          </p:grpSpPr>
          <p:sp>
            <p:nvSpPr>
              <p:cNvPr id="20" name="Oval 19"/>
              <p:cNvSpPr/>
              <p:nvPr/>
            </p:nvSpPr>
            <p:spPr>
              <a:xfrm>
                <a:off x="2561967" y="1989034"/>
                <a:ext cx="914400" cy="914400"/>
              </a:xfrm>
              <a:prstGeom prst="ellipse">
                <a:avLst/>
              </a:prstGeom>
              <a:noFill/>
              <a:ln w="3175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584200" rtl="0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40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uFillTx/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21" name="TextBox 20"/>
                  <p:cNvSpPr txBox="1"/>
                  <p:nvPr/>
                </p:nvSpPr>
                <p:spPr>
                  <a:xfrm>
                    <a:off x="2756273" y="2094604"/>
                    <a:ext cx="525785" cy="615553"/>
                  </a:xfrm>
                  <a:prstGeom prst="rect">
                    <a:avLst/>
                  </a:prstGeom>
                  <a:noFill/>
                  <a:ln w="12700" cap="flat">
                    <a:noFill/>
                    <a:miter lim="400000"/>
                  </a:ln>
                  <a:effectLst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none" lIns="0" tIns="0" rIns="0" bIns="0" numCol="1" spcCol="38100" rtlCol="0" anchor="t" anchorCtr="0">
                    <a:spAutoFit/>
                  </a:bodyPr>
                  <a:lstStyle/>
                  <a:p>
                    <a:pPr marL="0" marR="0" indent="0" algn="l" defTabSz="457200" rtl="0" fontAlgn="auto" latinLnBrk="1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kumimoji="0" lang="en-US" sz="4000" b="0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ea typeface="Helvetica"/>
                              <a:cs typeface="Helvetica"/>
                              <a:sym typeface="Helvetica"/>
                            </a:rPr>
                            <m:t>+</m:t>
                          </m:r>
                        </m:oMath>
                      </m:oMathPara>
                    </a14:m>
                    <a:endParaRPr kumimoji="0" lang="en-US" sz="1200" b="0" i="0" u="none" strike="noStrike" cap="none" spc="0" normalizeH="0" baseline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FillTx/>
                      <a:latin typeface="Helvetica"/>
                      <a:ea typeface="Helvetica"/>
                      <a:cs typeface="Helvetica"/>
                      <a:sym typeface="Helvetica"/>
                    </a:endParaRPr>
                  </a:p>
                </p:txBody>
              </p:sp>
            </mc:Choice>
            <mc:Fallback>
              <p:sp>
                <p:nvSpPr>
                  <p:cNvPr id="21" name="TextBox 2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756273" y="2094604"/>
                    <a:ext cx="525785" cy="615553"/>
                  </a:xfrm>
                  <a:prstGeom prst="rect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  <a:ln w="12700" cap="flat">
                    <a:noFill/>
                    <a:miter lim="400000"/>
                  </a:ln>
                  <a:effectLst/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22" name="Oval 21"/>
            <p:cNvSpPr/>
            <p:nvPr/>
          </p:nvSpPr>
          <p:spPr>
            <a:xfrm>
              <a:off x="3552567" y="3101142"/>
              <a:ext cx="914400" cy="914400"/>
            </a:xfrm>
            <a:prstGeom prst="ellipse">
              <a:avLst/>
            </a:prstGeom>
            <a:noFill/>
            <a:ln w="31750" cap="flat">
              <a:solidFill>
                <a:srgbClr val="000000"/>
              </a:solidFill>
              <a:prstDash val="solid"/>
              <a:miter lim="400000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5842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40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FillTx/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cxnSp>
          <p:nvCxnSpPr>
            <p:cNvPr id="23" name="Straight Arrow Connector 22"/>
            <p:cNvCxnSpPr>
              <a:stCxn id="34" idx="5"/>
              <a:endCxn id="22" idx="1"/>
            </p:cNvCxnSpPr>
            <p:nvPr/>
          </p:nvCxnSpPr>
          <p:spPr>
            <a:xfrm>
              <a:off x="3342456" y="2769523"/>
              <a:ext cx="344022" cy="465530"/>
            </a:xfrm>
            <a:prstGeom prst="straightConnector1">
              <a:avLst/>
            </a:prstGeom>
            <a:noFill/>
            <a:ln w="38100" cap="flat">
              <a:solidFill>
                <a:srgbClr val="000000"/>
              </a:solidFill>
              <a:prstDash val="solid"/>
              <a:miter lim="400000"/>
              <a:tailEnd type="triangle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24" name="Straight Arrow Connector 23"/>
            <p:cNvCxnSpPr>
              <a:endCxn id="22" idx="7"/>
            </p:cNvCxnSpPr>
            <p:nvPr/>
          </p:nvCxnSpPr>
          <p:spPr>
            <a:xfrm flipH="1">
              <a:off x="4333056" y="2769523"/>
              <a:ext cx="344022" cy="465530"/>
            </a:xfrm>
            <a:prstGeom prst="straightConnector1">
              <a:avLst/>
            </a:prstGeom>
            <a:noFill/>
            <a:ln w="38100" cap="flat">
              <a:solidFill>
                <a:srgbClr val="000000"/>
              </a:solidFill>
              <a:prstDash val="solid"/>
              <a:miter lim="400000"/>
              <a:tailEnd type="triangle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29" name="Straight Arrow Connector 28"/>
            <p:cNvCxnSpPr>
              <a:endCxn id="34" idx="1"/>
            </p:cNvCxnSpPr>
            <p:nvPr/>
          </p:nvCxnSpPr>
          <p:spPr>
            <a:xfrm>
              <a:off x="2382716" y="1686493"/>
              <a:ext cx="313162" cy="436452"/>
            </a:xfrm>
            <a:prstGeom prst="straightConnector1">
              <a:avLst/>
            </a:prstGeom>
            <a:noFill/>
            <a:ln w="38100" cap="flat">
              <a:solidFill>
                <a:srgbClr val="000000"/>
              </a:solidFill>
              <a:prstDash val="solid"/>
              <a:miter lim="400000"/>
              <a:tailEnd type="triangle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30" name="TextBox 29"/>
            <p:cNvSpPr txBox="1"/>
            <p:nvPr/>
          </p:nvSpPr>
          <p:spPr>
            <a:xfrm>
              <a:off x="2067165" y="1314088"/>
              <a:ext cx="564257" cy="3795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50800" tIns="50800" rIns="50800" bIns="50800" numCol="1" spcCol="38100" rtlCol="0" anchor="ctr">
              <a:spAutoFit/>
            </a:bodyPr>
            <a:lstStyle/>
            <a:p>
              <a:pPr marL="0" marR="0" indent="0" algn="l" defTabSz="4572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spc="0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Arial" panose="020B0604020202020204" pitchFamily="34" charset="0"/>
                  <a:cs typeface="Arial" panose="020B0604020202020204" pitchFamily="34" charset="0"/>
                  <a:sym typeface="Helvetica"/>
                </a:rPr>
                <a:t>In_0</a:t>
              </a:r>
              <a:endParaRPr kumimoji="0" lang="en-US" sz="18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  <a:sym typeface="Helvetica"/>
              </a:endParaRPr>
            </a:p>
          </p:txBody>
        </p:sp>
        <p:cxnSp>
          <p:nvCxnSpPr>
            <p:cNvPr id="31" name="Straight Arrow Connector 30"/>
            <p:cNvCxnSpPr/>
            <p:nvPr/>
          </p:nvCxnSpPr>
          <p:spPr>
            <a:xfrm>
              <a:off x="4009414" y="4021974"/>
              <a:ext cx="0" cy="605077"/>
            </a:xfrm>
            <a:prstGeom prst="straightConnector1">
              <a:avLst/>
            </a:prstGeom>
            <a:noFill/>
            <a:ln w="38100" cap="flat">
              <a:solidFill>
                <a:srgbClr val="000000"/>
              </a:solidFill>
              <a:prstDash val="solid"/>
              <a:miter lim="400000"/>
              <a:tailEnd type="triangle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32" name="TextBox 31"/>
            <p:cNvSpPr txBox="1"/>
            <p:nvPr/>
          </p:nvSpPr>
          <p:spPr>
            <a:xfrm>
              <a:off x="3727285" y="4522025"/>
              <a:ext cx="500137" cy="3795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50800" tIns="50800" rIns="50800" bIns="50800" numCol="1" spcCol="38100" rtlCol="0" anchor="ctr">
              <a:spAutoFit/>
            </a:bodyPr>
            <a:lstStyle/>
            <a:p>
              <a:pPr marL="0" marR="0" indent="0" algn="l" defTabSz="4572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spc="0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Arial" panose="020B0604020202020204" pitchFamily="34" charset="0"/>
                  <a:cs typeface="Arial" panose="020B0604020202020204" pitchFamily="34" charset="0"/>
                  <a:sym typeface="Helvetica"/>
                </a:rPr>
                <a:t>Out</a:t>
              </a:r>
              <a:endParaRPr kumimoji="0" lang="en-US" sz="18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  <a:sym typeface="Helvetica"/>
              </a:endParaRPr>
            </a:p>
          </p:txBody>
        </p:sp>
        <p:grpSp>
          <p:nvGrpSpPr>
            <p:cNvPr id="33" name="Group 32"/>
            <p:cNvGrpSpPr/>
            <p:nvPr/>
          </p:nvGrpSpPr>
          <p:grpSpPr>
            <a:xfrm>
              <a:off x="2561967" y="1989034"/>
              <a:ext cx="914400" cy="914400"/>
              <a:chOff x="2561967" y="1989034"/>
              <a:chExt cx="914400" cy="914400"/>
            </a:xfrm>
          </p:grpSpPr>
          <p:sp>
            <p:nvSpPr>
              <p:cNvPr id="34" name="Oval 33"/>
              <p:cNvSpPr/>
              <p:nvPr/>
            </p:nvSpPr>
            <p:spPr>
              <a:xfrm>
                <a:off x="2561967" y="1989034"/>
                <a:ext cx="914400" cy="914400"/>
              </a:xfrm>
              <a:prstGeom prst="ellipse">
                <a:avLst/>
              </a:prstGeom>
              <a:noFill/>
              <a:ln w="3175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584200" rtl="0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40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uFillTx/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35" name="TextBox 34"/>
                  <p:cNvSpPr txBox="1"/>
                  <p:nvPr/>
                </p:nvSpPr>
                <p:spPr>
                  <a:xfrm>
                    <a:off x="2756273" y="2094604"/>
                    <a:ext cx="525785" cy="615553"/>
                  </a:xfrm>
                  <a:prstGeom prst="rect">
                    <a:avLst/>
                  </a:prstGeom>
                  <a:noFill/>
                  <a:ln w="12700" cap="flat">
                    <a:noFill/>
                    <a:miter lim="400000"/>
                  </a:ln>
                  <a:effectLst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none" lIns="0" tIns="0" rIns="0" bIns="0" numCol="1" spcCol="38100" rtlCol="0" anchor="t" anchorCtr="0">
                    <a:spAutoFit/>
                  </a:bodyPr>
                  <a:lstStyle/>
                  <a:p>
                    <a:pPr marL="0" marR="0" indent="0" algn="l" defTabSz="457200" rtl="0" fontAlgn="auto" latinLnBrk="1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kumimoji="0" lang="en-US" sz="4000" b="0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ea typeface="Helvetica"/>
                              <a:cs typeface="Helvetica"/>
                              <a:sym typeface="Helvetica"/>
                            </a:rPr>
                            <m:t>+</m:t>
                          </m:r>
                        </m:oMath>
                      </m:oMathPara>
                    </a14:m>
                    <a:endParaRPr kumimoji="0" lang="en-US" sz="1200" b="0" i="0" u="none" strike="noStrike" cap="none" spc="0" normalizeH="0" baseline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FillTx/>
                      <a:latin typeface="Helvetica"/>
                      <a:ea typeface="Helvetica"/>
                      <a:cs typeface="Helvetica"/>
                      <a:sym typeface="Helvetica"/>
                    </a:endParaRPr>
                  </a:p>
                </p:txBody>
              </p:sp>
            </mc:Choice>
            <mc:Fallback>
              <p:sp>
                <p:nvSpPr>
                  <p:cNvPr id="35" name="TextBox 3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756273" y="2094604"/>
                    <a:ext cx="525785" cy="615553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  <a:ln w="12700" cap="flat">
                    <a:noFill/>
                    <a:miter lim="400000"/>
                  </a:ln>
                  <a:effectLst/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37" name="Straight Arrow Connector 36"/>
            <p:cNvCxnSpPr>
              <a:endCxn id="34" idx="7"/>
            </p:cNvCxnSpPr>
            <p:nvPr/>
          </p:nvCxnSpPr>
          <p:spPr>
            <a:xfrm flipH="1">
              <a:off x="3342456" y="1666323"/>
              <a:ext cx="310896" cy="438912"/>
            </a:xfrm>
            <a:prstGeom prst="straightConnector1">
              <a:avLst/>
            </a:prstGeom>
            <a:noFill/>
            <a:ln w="38100" cap="flat">
              <a:solidFill>
                <a:srgbClr val="000000"/>
              </a:solidFill>
              <a:prstDash val="solid"/>
              <a:miter lim="400000"/>
              <a:tailEnd type="triangle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38" name="TextBox 37"/>
            <p:cNvSpPr txBox="1"/>
            <p:nvPr/>
          </p:nvSpPr>
          <p:spPr>
            <a:xfrm>
              <a:off x="3342456" y="1314088"/>
              <a:ext cx="564257" cy="3795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50800" tIns="50800" rIns="50800" bIns="50800" numCol="1" spcCol="38100" rtlCol="0" anchor="ctr">
              <a:spAutoFit/>
            </a:bodyPr>
            <a:lstStyle/>
            <a:p>
              <a:pPr marL="0" marR="0" indent="0" algn="l" defTabSz="4572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spc="0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Arial" panose="020B0604020202020204" pitchFamily="34" charset="0"/>
                  <a:cs typeface="Arial" panose="020B0604020202020204" pitchFamily="34" charset="0"/>
                  <a:sym typeface="Helvetica"/>
                </a:rPr>
                <a:t>In_1</a:t>
              </a:r>
              <a:endParaRPr kumimoji="0" lang="en-US" sz="18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  <a:sym typeface="Helvetica"/>
              </a:endParaRPr>
            </a:p>
          </p:txBody>
        </p:sp>
        <p:cxnSp>
          <p:nvCxnSpPr>
            <p:cNvPr id="39" name="Straight Arrow Connector 38"/>
            <p:cNvCxnSpPr/>
            <p:nvPr/>
          </p:nvCxnSpPr>
          <p:spPr>
            <a:xfrm>
              <a:off x="4352338" y="1678723"/>
              <a:ext cx="313162" cy="436452"/>
            </a:xfrm>
            <a:prstGeom prst="straightConnector1">
              <a:avLst/>
            </a:prstGeom>
            <a:noFill/>
            <a:ln w="38100" cap="flat">
              <a:solidFill>
                <a:srgbClr val="000000"/>
              </a:solidFill>
              <a:prstDash val="solid"/>
              <a:miter lim="400000"/>
              <a:tailEnd type="triangle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40" name="TextBox 39"/>
            <p:cNvSpPr txBox="1"/>
            <p:nvPr/>
          </p:nvSpPr>
          <p:spPr>
            <a:xfrm>
              <a:off x="4036787" y="1306318"/>
              <a:ext cx="564257" cy="3795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50800" tIns="50800" rIns="50800" bIns="50800" numCol="1" spcCol="38100" rtlCol="0" anchor="ctr">
              <a:spAutoFit/>
            </a:bodyPr>
            <a:lstStyle/>
            <a:p>
              <a:pPr marL="0" marR="0" indent="0" algn="l" defTabSz="4572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spc="0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Arial" panose="020B0604020202020204" pitchFamily="34" charset="0"/>
                  <a:cs typeface="Arial" panose="020B0604020202020204" pitchFamily="34" charset="0"/>
                  <a:sym typeface="Helvetica"/>
                </a:rPr>
                <a:t>In_2</a:t>
              </a:r>
              <a:endParaRPr kumimoji="0" lang="en-US" sz="18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  <a:sym typeface="Helvetica"/>
              </a:endParaRPr>
            </a:p>
          </p:txBody>
        </p:sp>
        <p:cxnSp>
          <p:nvCxnSpPr>
            <p:cNvPr id="41" name="Straight Arrow Connector 40"/>
            <p:cNvCxnSpPr/>
            <p:nvPr/>
          </p:nvCxnSpPr>
          <p:spPr>
            <a:xfrm flipH="1">
              <a:off x="5312078" y="1658553"/>
              <a:ext cx="310896" cy="438912"/>
            </a:xfrm>
            <a:prstGeom prst="straightConnector1">
              <a:avLst/>
            </a:prstGeom>
            <a:noFill/>
            <a:ln w="38100" cap="flat">
              <a:solidFill>
                <a:srgbClr val="000000"/>
              </a:solidFill>
              <a:prstDash val="solid"/>
              <a:miter lim="400000"/>
              <a:tailEnd type="triangle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42" name="TextBox 41"/>
            <p:cNvSpPr txBox="1"/>
            <p:nvPr/>
          </p:nvSpPr>
          <p:spPr>
            <a:xfrm>
              <a:off x="5312078" y="1306318"/>
              <a:ext cx="564257" cy="3795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50800" tIns="50800" rIns="50800" bIns="50800" numCol="1" spcCol="38100" rtlCol="0" anchor="ctr">
              <a:spAutoFit/>
            </a:bodyPr>
            <a:lstStyle/>
            <a:p>
              <a:pPr marL="0" marR="0" indent="0" algn="l" defTabSz="4572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spc="0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Arial" panose="020B0604020202020204" pitchFamily="34" charset="0"/>
                  <a:cs typeface="Arial" panose="020B0604020202020204" pitchFamily="34" charset="0"/>
                  <a:sym typeface="Helvetica"/>
                </a:rPr>
                <a:t>In_3</a:t>
              </a:r>
              <a:endParaRPr kumimoji="0" lang="en-US" sz="18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  <a:sym typeface="Helvetica"/>
              </a:endParaRPr>
            </a:p>
          </p:txBody>
        </p:sp>
        <p:sp>
          <p:nvSpPr>
            <p:cNvPr id="52" name="Rounded Rectangle 51"/>
            <p:cNvSpPr/>
            <p:nvPr/>
          </p:nvSpPr>
          <p:spPr>
            <a:xfrm>
              <a:off x="2034306" y="1270032"/>
              <a:ext cx="1905532" cy="1694782"/>
            </a:xfrm>
            <a:prstGeom prst="roundRect">
              <a:avLst/>
            </a:prstGeom>
            <a:noFill/>
            <a:ln w="38100" cap="flat">
              <a:solidFill>
                <a:schemeClr val="accent5"/>
              </a:solidFill>
              <a:prstDash val="solid"/>
              <a:miter lim="400000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5842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40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FillTx/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53" name="Rounded Rectangle 52"/>
            <p:cNvSpPr/>
            <p:nvPr/>
          </p:nvSpPr>
          <p:spPr>
            <a:xfrm>
              <a:off x="4009414" y="1275554"/>
              <a:ext cx="1905532" cy="1694782"/>
            </a:xfrm>
            <a:prstGeom prst="roundRect">
              <a:avLst/>
            </a:prstGeom>
            <a:noFill/>
            <a:ln w="38100" cap="flat">
              <a:solidFill>
                <a:schemeClr val="accent5"/>
              </a:solidFill>
              <a:prstDash val="solid"/>
              <a:miter lim="400000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5842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40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FillTx/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pic>
        <p:nvPicPr>
          <p:cNvPr id="58" name="Picture 5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686" y="4173312"/>
            <a:ext cx="6306430" cy="1371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200163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271463" y="977900"/>
            <a:ext cx="11657824" cy="5216903"/>
          </a:xfrm>
        </p:spPr>
        <p:txBody>
          <a:bodyPr/>
          <a:lstStyle/>
          <a:p>
            <a:r>
              <a:rPr lang="en-US" b="0" dirty="0" smtClean="0"/>
              <a:t>Each subtree is just a smaller </a:t>
            </a:r>
            <a:r>
              <a:rPr lang="en-US" b="0" dirty="0" err="1" smtClean="0"/>
              <a:t>add_tree</a:t>
            </a:r>
            <a:endParaRPr lang="en-US" b="0" dirty="0" smtClean="0"/>
          </a:p>
          <a:p>
            <a:pPr lvl="1"/>
            <a:r>
              <a:rPr lang="en-US" b="0" dirty="0" smtClean="0"/>
              <a:t>Divide the inputs</a:t>
            </a:r>
          </a:p>
          <a:p>
            <a:pPr lvl="1"/>
            <a:r>
              <a:rPr lang="en-US" b="0" dirty="0" smtClean="0"/>
              <a:t>Feed them into </a:t>
            </a:r>
            <a:r>
              <a:rPr lang="en-US" b="0" dirty="0" err="1" smtClean="0"/>
              <a:t>add_tree</a:t>
            </a:r>
            <a:r>
              <a:rPr lang="en-US" b="0" dirty="0" smtClean="0"/>
              <a:t> entities</a:t>
            </a:r>
            <a:endParaRPr lang="en-US" b="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 Itself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463" y="2473787"/>
            <a:ext cx="7030431" cy="38105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463" y="2899290"/>
            <a:ext cx="3867690" cy="325800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1389355" y="5452770"/>
            <a:ext cx="65" cy="184666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"/>
              <a:ea typeface="Helvetica"/>
              <a:cs typeface="Helvetica"/>
              <a:sym typeface="Helvetica"/>
            </a:endParaRPr>
          </a:p>
        </p:txBody>
      </p:sp>
      <p:grpSp>
        <p:nvGrpSpPr>
          <p:cNvPr id="48" name="Group 47"/>
          <p:cNvGrpSpPr/>
          <p:nvPr/>
        </p:nvGrpSpPr>
        <p:grpSpPr>
          <a:xfrm>
            <a:off x="7623415" y="2417568"/>
            <a:ext cx="3809170" cy="3595298"/>
            <a:chOff x="7407515" y="2417568"/>
            <a:chExt cx="3809170" cy="3595298"/>
          </a:xfrm>
        </p:grpSpPr>
        <p:grpSp>
          <p:nvGrpSpPr>
            <p:cNvPr id="47" name="Group 46"/>
            <p:cNvGrpSpPr/>
            <p:nvPr/>
          </p:nvGrpSpPr>
          <p:grpSpPr>
            <a:xfrm>
              <a:off x="8682806" y="3880773"/>
              <a:ext cx="1334622" cy="2132093"/>
              <a:chOff x="8682806" y="3880773"/>
              <a:chExt cx="1334622" cy="2132093"/>
            </a:xfrm>
          </p:grpSpPr>
          <p:cxnSp>
            <p:nvCxnSpPr>
              <p:cNvPr id="11" name="Straight Arrow Connector 10"/>
              <p:cNvCxnSpPr>
                <a:stCxn id="26" idx="5"/>
              </p:cNvCxnSpPr>
              <p:nvPr/>
            </p:nvCxnSpPr>
            <p:spPr>
              <a:xfrm>
                <a:off x="8682806" y="3880773"/>
                <a:ext cx="344022" cy="465530"/>
              </a:xfrm>
              <a:prstGeom prst="straightConnector1">
                <a:avLst/>
              </a:prstGeom>
              <a:noFill/>
              <a:ln w="38100" cap="flat">
                <a:solidFill>
                  <a:schemeClr val="bg2">
                    <a:lumMod val="75000"/>
                    <a:alpha val="50000"/>
                  </a:schemeClr>
                </a:solidFill>
                <a:prstDash val="solid"/>
                <a:miter lim="400000"/>
                <a:tailEnd type="triangle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cxnSp>
            <p:nvCxnSpPr>
              <p:cNvPr id="12" name="Straight Arrow Connector 11"/>
              <p:cNvCxnSpPr/>
              <p:nvPr/>
            </p:nvCxnSpPr>
            <p:spPr>
              <a:xfrm flipH="1">
                <a:off x="9673406" y="3880773"/>
                <a:ext cx="344022" cy="465530"/>
              </a:xfrm>
              <a:prstGeom prst="straightConnector1">
                <a:avLst/>
              </a:prstGeom>
              <a:noFill/>
              <a:ln w="38100" cap="flat">
                <a:solidFill>
                  <a:schemeClr val="bg2">
                    <a:lumMod val="75000"/>
                    <a:alpha val="50000"/>
                  </a:schemeClr>
                </a:solidFill>
                <a:prstDash val="solid"/>
                <a:miter lim="400000"/>
                <a:tailEnd type="triangle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cxnSp>
            <p:nvCxnSpPr>
              <p:cNvPr id="15" name="Straight Arrow Connector 14"/>
              <p:cNvCxnSpPr/>
              <p:nvPr/>
            </p:nvCxnSpPr>
            <p:spPr>
              <a:xfrm>
                <a:off x="9349764" y="5133224"/>
                <a:ext cx="0" cy="605077"/>
              </a:xfrm>
              <a:prstGeom prst="straightConnector1">
                <a:avLst/>
              </a:prstGeom>
              <a:noFill/>
              <a:ln w="38100" cap="flat">
                <a:solidFill>
                  <a:schemeClr val="bg2">
                    <a:lumMod val="75000"/>
                    <a:alpha val="50000"/>
                  </a:schemeClr>
                </a:solidFill>
                <a:prstDash val="solid"/>
                <a:miter lim="400000"/>
                <a:tailEnd type="triangle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sp>
            <p:nvSpPr>
              <p:cNvPr id="30" name="Oval 29"/>
              <p:cNvSpPr/>
              <p:nvPr/>
            </p:nvSpPr>
            <p:spPr>
              <a:xfrm>
                <a:off x="8892917" y="4209975"/>
                <a:ext cx="914400" cy="914400"/>
              </a:xfrm>
              <a:prstGeom prst="ellipse">
                <a:avLst/>
              </a:prstGeom>
              <a:noFill/>
              <a:ln w="31750" cap="flat">
                <a:solidFill>
                  <a:schemeClr val="bg2">
                    <a:lumMod val="75000"/>
                    <a:alpha val="50000"/>
                  </a:schemeClr>
                </a:solidFill>
                <a:prstDash val="solid"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584200" rtl="0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40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uFillTx/>
                  <a:latin typeface="Gill Sans"/>
                  <a:ea typeface="Gill Sans"/>
                  <a:cs typeface="Gill Sans"/>
                  <a:sym typeface="Gill Sans"/>
                </a:endParaRPr>
              </a:p>
            </p:txBody>
          </p: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31" name="TextBox 30"/>
                  <p:cNvSpPr txBox="1"/>
                  <p:nvPr/>
                </p:nvSpPr>
                <p:spPr>
                  <a:xfrm>
                    <a:off x="9087223" y="4315545"/>
                    <a:ext cx="525785" cy="615553"/>
                  </a:xfrm>
                  <a:prstGeom prst="rect">
                    <a:avLst/>
                  </a:prstGeom>
                  <a:noFill/>
                  <a:ln w="12700" cap="flat">
                    <a:noFill/>
                    <a:miter lim="400000"/>
                  </a:ln>
                  <a:effectLst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none" lIns="0" tIns="0" rIns="0" bIns="0" numCol="1" spcCol="38100" rtlCol="0" anchor="t" anchorCtr="0">
                    <a:spAutoFit/>
                  </a:bodyPr>
                  <a:lstStyle/>
                  <a:p>
                    <a:pPr marL="0" marR="0" indent="0" algn="l" defTabSz="457200" rtl="0" fontAlgn="auto" latinLnBrk="1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kumimoji="0" lang="en-US" sz="4000" b="0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chemeClr val="bg2">
                                  <a:lumMod val="75000"/>
                                  <a:alpha val="50000"/>
                                </a:schemeClr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ea typeface="Helvetica"/>
                              <a:cs typeface="Helvetica"/>
                              <a:sym typeface="Helvetica"/>
                            </a:rPr>
                            <m:t>+</m:t>
                          </m:r>
                        </m:oMath>
                      </m:oMathPara>
                    </a14:m>
                    <a:endParaRPr kumimoji="0" lang="en-US" sz="1200" b="0" i="0" u="none" strike="noStrike" cap="none" spc="0" normalizeH="0" baseline="0" dirty="0">
                      <a:ln>
                        <a:noFill/>
                      </a:ln>
                      <a:solidFill>
                        <a:schemeClr val="bg2">
                          <a:lumMod val="75000"/>
                          <a:alpha val="50000"/>
                        </a:schemeClr>
                      </a:solidFill>
                      <a:effectLst/>
                      <a:uFillTx/>
                      <a:latin typeface="Helvetica"/>
                      <a:ea typeface="Helvetica"/>
                      <a:cs typeface="Helvetica"/>
                      <a:sym typeface="Helvetica"/>
                    </a:endParaRPr>
                  </a:p>
                </p:txBody>
              </p:sp>
            </mc:Choice>
            <mc:Fallback>
              <p:sp>
                <p:nvSpPr>
                  <p:cNvPr id="31" name="TextBox 3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087223" y="4315545"/>
                    <a:ext cx="525785" cy="615553"/>
                  </a:xfrm>
                  <a:prstGeom prst="rect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  <a:ln w="12700" cap="flat">
                    <a:noFill/>
                    <a:miter lim="400000"/>
                  </a:ln>
                  <a:effectLst/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6" name="TextBox 15"/>
              <p:cNvSpPr txBox="1"/>
              <p:nvPr/>
            </p:nvSpPr>
            <p:spPr>
              <a:xfrm>
                <a:off x="9067635" y="5633275"/>
                <a:ext cx="500137" cy="3795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50800" tIns="50800" rIns="50800" bIns="50800" numCol="1" spcCol="38100" rtlCol="0" anchor="ctr">
                <a:spAutoFit/>
              </a:bodyPr>
              <a:lstStyle/>
              <a:p>
                <a:pPr marL="0" marR="0" indent="0" algn="l" defTabSz="457200" rtl="0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800" b="1" i="0" u="none" strike="noStrike" cap="none" spc="0" normalizeH="0" baseline="0" dirty="0" smtClean="0">
                    <a:ln>
                      <a:noFill/>
                    </a:ln>
                    <a:solidFill>
                      <a:schemeClr val="bg2">
                        <a:lumMod val="75000"/>
                        <a:alpha val="50000"/>
                      </a:schemeClr>
                    </a:solidFill>
                    <a:effectLst/>
                    <a:uFillTx/>
                    <a:latin typeface="Arial" panose="020B0604020202020204" pitchFamily="34" charset="0"/>
                    <a:cs typeface="Arial" panose="020B0604020202020204" pitchFamily="34" charset="0"/>
                    <a:sym typeface="Helvetica"/>
                  </a:rPr>
                  <a:t>Out</a:t>
                </a:r>
                <a:endParaRPr kumimoji="0" lang="en-US" sz="1800" b="1" i="0" u="none" strike="noStrike" cap="none" spc="0" normalizeH="0" baseline="0" dirty="0">
                  <a:ln>
                    <a:noFill/>
                  </a:ln>
                  <a:solidFill>
                    <a:schemeClr val="bg2">
                      <a:lumMod val="75000"/>
                      <a:alpha val="50000"/>
                    </a:schemeClr>
                  </a:solidFill>
                  <a:effectLst/>
                  <a:uFillTx/>
                  <a:latin typeface="Arial" panose="020B0604020202020204" pitchFamily="34" charset="0"/>
                  <a:cs typeface="Arial" panose="020B0604020202020204" pitchFamily="34" charset="0"/>
                  <a:sym typeface="Helvetica"/>
                </a:endParaRPr>
              </a:p>
            </p:txBody>
          </p:sp>
        </p:grpSp>
        <p:grpSp>
          <p:nvGrpSpPr>
            <p:cNvPr id="36" name="Group 35"/>
            <p:cNvGrpSpPr/>
            <p:nvPr/>
          </p:nvGrpSpPr>
          <p:grpSpPr>
            <a:xfrm>
              <a:off x="7407515" y="2417568"/>
              <a:ext cx="3809170" cy="1597116"/>
              <a:chOff x="7407515" y="2417568"/>
              <a:chExt cx="3809170" cy="1597116"/>
            </a:xfrm>
          </p:grpSpPr>
          <p:grpSp>
            <p:nvGrpSpPr>
              <p:cNvPr id="9" name="Group 8"/>
              <p:cNvGrpSpPr/>
              <p:nvPr/>
            </p:nvGrpSpPr>
            <p:grpSpPr>
              <a:xfrm>
                <a:off x="9882509" y="3100282"/>
                <a:ext cx="914400" cy="914400"/>
                <a:chOff x="2561967" y="1989034"/>
                <a:chExt cx="914400" cy="914400"/>
              </a:xfrm>
            </p:grpSpPr>
            <p:sp>
              <p:nvSpPr>
                <p:cNvPr id="28" name="Oval 27"/>
                <p:cNvSpPr/>
                <p:nvPr/>
              </p:nvSpPr>
              <p:spPr>
                <a:xfrm>
                  <a:off x="2561967" y="1989034"/>
                  <a:ext cx="914400" cy="914400"/>
                </a:xfrm>
                <a:prstGeom prst="ellipse">
                  <a:avLst/>
                </a:prstGeom>
                <a:noFill/>
                <a:ln w="3175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spAutoFit/>
                </a:bodyPr>
                <a:lstStyle/>
                <a:p>
                  <a:pPr marL="0" marR="0" indent="0" algn="ctr" defTabSz="584200" rtl="0" fontAlgn="auto" latinLnBrk="1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40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  <a:uFillTx/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  <mc:AlternateContent xmlns:mc="http://schemas.openxmlformats.org/markup-compatibility/2006">
              <mc:Choice xmlns:a14="http://schemas.microsoft.com/office/drawing/2010/main" Requires="a14">
                <p:sp>
                  <p:nvSpPr>
                    <p:cNvPr id="29" name="TextBox 28"/>
                    <p:cNvSpPr txBox="1"/>
                    <p:nvPr/>
                  </p:nvSpPr>
                  <p:spPr>
                    <a:xfrm>
                      <a:off x="2756273" y="2094604"/>
                      <a:ext cx="525785" cy="615553"/>
                    </a:xfrm>
                    <a:prstGeom prst="rect">
                      <a:avLst/>
                    </a:prstGeom>
                    <a:noFill/>
                    <a:ln w="12700" cap="flat">
                      <a:noFill/>
                      <a:miter lim="400000"/>
                    </a:ln>
                    <a:effectLst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none" lIns="0" tIns="0" rIns="0" bIns="0" numCol="1" spcCol="38100" rtlCol="0" anchor="t" anchorCtr="0">
                      <a:spAutoFit/>
                    </a:bodyPr>
                    <a:lstStyle/>
                    <a:p>
                      <a:pPr marL="0" marR="0" indent="0" algn="l" defTabSz="457200" rtl="0" fontAlgn="auto" latinLnBrk="1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kumimoji="0" lang="en-US" sz="4000" b="0" i="1" u="none" strike="noStrike" cap="none" spc="0" normalizeH="0" baseline="0" smtClean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FillTx/>
                                <a:latin typeface="Cambria Math" panose="02040503050406030204" pitchFamily="18" charset="0"/>
                                <a:ea typeface="Helvetica"/>
                                <a:cs typeface="Helvetica"/>
                                <a:sym typeface="Helvetica"/>
                              </a:rPr>
                              <m:t>+</m:t>
                            </m:r>
                          </m:oMath>
                        </m:oMathPara>
                      </a14:m>
                      <a:endParaRPr kumimoji="0" lang="en-US" sz="1200" b="0" i="0" u="none" strike="noStrike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Tx/>
                        <a:latin typeface="Helvetica"/>
                        <a:ea typeface="Helvetica"/>
                        <a:cs typeface="Helvetica"/>
                        <a:sym typeface="Helvetica"/>
                      </a:endParaRPr>
                    </a:p>
                  </p:txBody>
                </p:sp>
              </mc:Choice>
              <mc:Fallback>
                <p:sp>
                  <p:nvSpPr>
                    <p:cNvPr id="29" name="TextBox 28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756273" y="2094604"/>
                      <a:ext cx="525785" cy="615553"/>
                    </a:xfrm>
                    <a:prstGeom prst="rect">
                      <a:avLst/>
                    </a:prstGeom>
                    <a:blipFill>
                      <a:blip r:embed="rId5"/>
                      <a:stretch>
                        <a:fillRect/>
                      </a:stretch>
                    </a:blip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cxnSp>
            <p:nvCxnSpPr>
              <p:cNvPr id="13" name="Straight Arrow Connector 12"/>
              <p:cNvCxnSpPr>
                <a:endCxn id="26" idx="1"/>
              </p:cNvCxnSpPr>
              <p:nvPr/>
            </p:nvCxnSpPr>
            <p:spPr>
              <a:xfrm>
                <a:off x="7723066" y="2797743"/>
                <a:ext cx="313162" cy="436452"/>
              </a:xfrm>
              <a:prstGeom prst="straightConnector1">
                <a:avLst/>
              </a:prstGeom>
              <a:noFill/>
              <a:ln w="38100" cap="flat">
                <a:solidFill>
                  <a:srgbClr val="000000"/>
                </a:solidFill>
                <a:prstDash val="solid"/>
                <a:miter lim="400000"/>
                <a:tailEnd type="triangle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sp>
            <p:nvSpPr>
              <p:cNvPr id="14" name="TextBox 13"/>
              <p:cNvSpPr txBox="1"/>
              <p:nvPr/>
            </p:nvSpPr>
            <p:spPr>
              <a:xfrm>
                <a:off x="7407515" y="2425338"/>
                <a:ext cx="564257" cy="3795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50800" tIns="50800" rIns="50800" bIns="50800" numCol="1" spcCol="38100" rtlCol="0" anchor="ctr">
                <a:spAutoFit/>
              </a:bodyPr>
              <a:lstStyle/>
              <a:p>
                <a:pPr marL="0" marR="0" indent="0" algn="l" defTabSz="457200" rtl="0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800" b="1" i="0" u="none" strike="noStrike" cap="none" spc="0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Arial" panose="020B0604020202020204" pitchFamily="34" charset="0"/>
                    <a:cs typeface="Arial" panose="020B0604020202020204" pitchFamily="34" charset="0"/>
                    <a:sym typeface="Helvetica"/>
                  </a:rPr>
                  <a:t>In_0</a:t>
                </a:r>
                <a:endParaRPr kumimoji="0" lang="en-US" sz="1800" b="1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Arial" panose="020B0604020202020204" pitchFamily="34" charset="0"/>
                  <a:cs typeface="Arial" panose="020B0604020202020204" pitchFamily="34" charset="0"/>
                  <a:sym typeface="Helvetica"/>
                </a:endParaRPr>
              </a:p>
            </p:txBody>
          </p:sp>
          <p:grpSp>
            <p:nvGrpSpPr>
              <p:cNvPr id="17" name="Group 16"/>
              <p:cNvGrpSpPr/>
              <p:nvPr/>
            </p:nvGrpSpPr>
            <p:grpSpPr>
              <a:xfrm>
                <a:off x="7902317" y="3100284"/>
                <a:ext cx="914400" cy="914400"/>
                <a:chOff x="2561967" y="1989034"/>
                <a:chExt cx="914400" cy="914400"/>
              </a:xfrm>
            </p:grpSpPr>
            <p:sp>
              <p:nvSpPr>
                <p:cNvPr id="26" name="Oval 25"/>
                <p:cNvSpPr/>
                <p:nvPr/>
              </p:nvSpPr>
              <p:spPr>
                <a:xfrm>
                  <a:off x="2561967" y="1989034"/>
                  <a:ext cx="914400" cy="914400"/>
                </a:xfrm>
                <a:prstGeom prst="ellipse">
                  <a:avLst/>
                </a:prstGeom>
                <a:noFill/>
                <a:ln w="3175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spAutoFit/>
                </a:bodyPr>
                <a:lstStyle/>
                <a:p>
                  <a:pPr marL="0" marR="0" indent="0" algn="ctr" defTabSz="584200" rtl="0" fontAlgn="auto" latinLnBrk="1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40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  <a:uFillTx/>
                    <a:latin typeface="Gill Sans"/>
                    <a:ea typeface="Gill Sans"/>
                    <a:cs typeface="Gill Sans"/>
                    <a:sym typeface="Gill Sans"/>
                  </a:endParaRPr>
                </a:p>
              </p:txBody>
            </p:sp>
            <mc:AlternateContent xmlns:mc="http://schemas.openxmlformats.org/markup-compatibility/2006">
              <mc:Choice xmlns:a14="http://schemas.microsoft.com/office/drawing/2010/main" Requires="a14">
                <p:sp>
                  <p:nvSpPr>
                    <p:cNvPr id="27" name="TextBox 26"/>
                    <p:cNvSpPr txBox="1"/>
                    <p:nvPr/>
                  </p:nvSpPr>
                  <p:spPr>
                    <a:xfrm>
                      <a:off x="2756273" y="2094604"/>
                      <a:ext cx="525785" cy="615553"/>
                    </a:xfrm>
                    <a:prstGeom prst="rect">
                      <a:avLst/>
                    </a:prstGeom>
                    <a:noFill/>
                    <a:ln w="12700" cap="flat">
                      <a:noFill/>
                      <a:miter lim="400000"/>
                    </a:ln>
                    <a:effectLst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none" lIns="0" tIns="0" rIns="0" bIns="0" numCol="1" spcCol="38100" rtlCol="0" anchor="t" anchorCtr="0">
                      <a:spAutoFit/>
                    </a:bodyPr>
                    <a:lstStyle/>
                    <a:p>
                      <a:pPr marL="0" marR="0" indent="0" algn="l" defTabSz="457200" rtl="0" fontAlgn="auto" latinLnBrk="1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kumimoji="0" lang="en-US" sz="4000" b="0" i="1" u="none" strike="noStrike" cap="none" spc="0" normalizeH="0" baseline="0" smtClean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FillTx/>
                                <a:latin typeface="Cambria Math" panose="02040503050406030204" pitchFamily="18" charset="0"/>
                                <a:ea typeface="Helvetica"/>
                                <a:cs typeface="Helvetica"/>
                                <a:sym typeface="Helvetica"/>
                              </a:rPr>
                              <m:t>+</m:t>
                            </m:r>
                          </m:oMath>
                        </m:oMathPara>
                      </a14:m>
                      <a:endParaRPr kumimoji="0" lang="en-US" sz="1200" b="0" i="0" u="none" strike="noStrike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Tx/>
                        <a:latin typeface="Helvetica"/>
                        <a:ea typeface="Helvetica"/>
                        <a:cs typeface="Helvetica"/>
                        <a:sym typeface="Helvetica"/>
                      </a:endParaRPr>
                    </a:p>
                  </p:txBody>
                </p:sp>
              </mc:Choice>
              <mc:Fallback>
                <p:sp>
                  <p:nvSpPr>
                    <p:cNvPr id="27" name="TextBox 26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756273" y="2094604"/>
                      <a:ext cx="525785" cy="615553"/>
                    </a:xfrm>
                    <a:prstGeom prst="rect">
                      <a:avLst/>
                    </a:prstGeom>
                    <a:blipFill>
                      <a:blip r:embed="rId6"/>
                      <a:stretch>
                        <a:fillRect/>
                      </a:stretch>
                    </a:blip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cxnSp>
            <p:nvCxnSpPr>
              <p:cNvPr id="18" name="Straight Arrow Connector 17"/>
              <p:cNvCxnSpPr>
                <a:endCxn id="26" idx="7"/>
              </p:cNvCxnSpPr>
              <p:nvPr/>
            </p:nvCxnSpPr>
            <p:spPr>
              <a:xfrm flipH="1">
                <a:off x="8682806" y="2777573"/>
                <a:ext cx="310896" cy="438912"/>
              </a:xfrm>
              <a:prstGeom prst="straightConnector1">
                <a:avLst/>
              </a:prstGeom>
              <a:noFill/>
              <a:ln w="38100" cap="flat">
                <a:solidFill>
                  <a:srgbClr val="000000"/>
                </a:solidFill>
                <a:prstDash val="solid"/>
                <a:miter lim="400000"/>
                <a:tailEnd type="triangle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sp>
            <p:nvSpPr>
              <p:cNvPr id="19" name="TextBox 18"/>
              <p:cNvSpPr txBox="1"/>
              <p:nvPr/>
            </p:nvSpPr>
            <p:spPr>
              <a:xfrm>
                <a:off x="8682806" y="2425338"/>
                <a:ext cx="564257" cy="3795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50800" tIns="50800" rIns="50800" bIns="50800" numCol="1" spcCol="38100" rtlCol="0" anchor="ctr">
                <a:spAutoFit/>
              </a:bodyPr>
              <a:lstStyle/>
              <a:p>
                <a:pPr marL="0" marR="0" indent="0" algn="l" defTabSz="457200" rtl="0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800" b="1" i="0" u="none" strike="noStrike" cap="none" spc="0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Arial" panose="020B0604020202020204" pitchFamily="34" charset="0"/>
                    <a:cs typeface="Arial" panose="020B0604020202020204" pitchFamily="34" charset="0"/>
                    <a:sym typeface="Helvetica"/>
                  </a:rPr>
                  <a:t>In_1</a:t>
                </a:r>
                <a:endParaRPr kumimoji="0" lang="en-US" sz="1800" b="1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Arial" panose="020B0604020202020204" pitchFamily="34" charset="0"/>
                  <a:cs typeface="Arial" panose="020B0604020202020204" pitchFamily="34" charset="0"/>
                  <a:sym typeface="Helvetica"/>
                </a:endParaRPr>
              </a:p>
            </p:txBody>
          </p:sp>
          <p:cxnSp>
            <p:nvCxnSpPr>
              <p:cNvPr id="20" name="Straight Arrow Connector 19"/>
              <p:cNvCxnSpPr/>
              <p:nvPr/>
            </p:nvCxnSpPr>
            <p:spPr>
              <a:xfrm>
                <a:off x="9692688" y="2789973"/>
                <a:ext cx="313162" cy="436452"/>
              </a:xfrm>
              <a:prstGeom prst="straightConnector1">
                <a:avLst/>
              </a:prstGeom>
              <a:noFill/>
              <a:ln w="38100" cap="flat">
                <a:solidFill>
                  <a:srgbClr val="000000"/>
                </a:solidFill>
                <a:prstDash val="solid"/>
                <a:miter lim="400000"/>
                <a:tailEnd type="triangle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sp>
            <p:nvSpPr>
              <p:cNvPr id="21" name="TextBox 20"/>
              <p:cNvSpPr txBox="1"/>
              <p:nvPr/>
            </p:nvSpPr>
            <p:spPr>
              <a:xfrm>
                <a:off x="9377137" y="2417568"/>
                <a:ext cx="564257" cy="3795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50800" tIns="50800" rIns="50800" bIns="50800" numCol="1" spcCol="38100" rtlCol="0" anchor="ctr">
                <a:spAutoFit/>
              </a:bodyPr>
              <a:lstStyle/>
              <a:p>
                <a:pPr marL="0" marR="0" indent="0" algn="l" defTabSz="457200" rtl="0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800" b="1" i="0" u="none" strike="noStrike" cap="none" spc="0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Arial" panose="020B0604020202020204" pitchFamily="34" charset="0"/>
                    <a:cs typeface="Arial" panose="020B0604020202020204" pitchFamily="34" charset="0"/>
                    <a:sym typeface="Helvetica"/>
                  </a:rPr>
                  <a:t>In_2</a:t>
                </a:r>
                <a:endParaRPr kumimoji="0" lang="en-US" sz="1800" b="1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Arial" panose="020B0604020202020204" pitchFamily="34" charset="0"/>
                  <a:cs typeface="Arial" panose="020B0604020202020204" pitchFamily="34" charset="0"/>
                  <a:sym typeface="Helvetica"/>
                </a:endParaRPr>
              </a:p>
            </p:txBody>
          </p:sp>
          <p:cxnSp>
            <p:nvCxnSpPr>
              <p:cNvPr id="22" name="Straight Arrow Connector 21"/>
              <p:cNvCxnSpPr/>
              <p:nvPr/>
            </p:nvCxnSpPr>
            <p:spPr>
              <a:xfrm flipH="1">
                <a:off x="10652428" y="2769803"/>
                <a:ext cx="310896" cy="438912"/>
              </a:xfrm>
              <a:prstGeom prst="straightConnector1">
                <a:avLst/>
              </a:prstGeom>
              <a:noFill/>
              <a:ln w="38100" cap="flat">
                <a:solidFill>
                  <a:srgbClr val="000000"/>
                </a:solidFill>
                <a:prstDash val="solid"/>
                <a:miter lim="400000"/>
                <a:tailEnd type="triangle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sp>
            <p:nvSpPr>
              <p:cNvPr id="23" name="TextBox 22"/>
              <p:cNvSpPr txBox="1"/>
              <p:nvPr/>
            </p:nvSpPr>
            <p:spPr>
              <a:xfrm>
                <a:off x="10652428" y="2417568"/>
                <a:ext cx="564257" cy="3795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50800" tIns="50800" rIns="50800" bIns="50800" numCol="1" spcCol="38100" rtlCol="0" anchor="ctr">
                <a:spAutoFit/>
              </a:bodyPr>
              <a:lstStyle/>
              <a:p>
                <a:pPr marL="0" marR="0" indent="0" algn="l" defTabSz="457200" rtl="0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800" b="1" i="0" u="none" strike="noStrike" cap="none" spc="0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Arial" panose="020B0604020202020204" pitchFamily="34" charset="0"/>
                    <a:cs typeface="Arial" panose="020B0604020202020204" pitchFamily="34" charset="0"/>
                    <a:sym typeface="Helvetica"/>
                  </a:rPr>
                  <a:t>In_3</a:t>
                </a:r>
                <a:endParaRPr kumimoji="0" lang="en-US" sz="1800" b="1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Arial" panose="020B0604020202020204" pitchFamily="34" charset="0"/>
                  <a:cs typeface="Arial" panose="020B0604020202020204" pitchFamily="34" charset="0"/>
                  <a:sym typeface="Helvetica"/>
                </a:endParaRPr>
              </a:p>
            </p:txBody>
          </p:sp>
        </p:grpSp>
      </p:grpSp>
      <p:sp>
        <p:nvSpPr>
          <p:cNvPr id="32" name="Rounded Rectangle 31"/>
          <p:cNvSpPr/>
          <p:nvPr/>
        </p:nvSpPr>
        <p:spPr>
          <a:xfrm>
            <a:off x="7624878" y="2425338"/>
            <a:ext cx="1792163" cy="379591"/>
          </a:xfrm>
          <a:prstGeom prst="roundRect">
            <a:avLst/>
          </a:prstGeom>
          <a:noFill/>
          <a:ln w="38100" cap="flat">
            <a:solidFill>
              <a:schemeClr val="accent2"/>
            </a:solidFill>
            <a:prstDash val="solid"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40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FillTx/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9616730" y="2432537"/>
            <a:ext cx="1792163" cy="379591"/>
          </a:xfrm>
          <a:prstGeom prst="roundRect">
            <a:avLst/>
          </a:prstGeom>
          <a:noFill/>
          <a:ln w="38100" cap="flat">
            <a:solidFill>
              <a:schemeClr val="accent2"/>
            </a:solidFill>
            <a:prstDash val="solid"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40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FillTx/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7819666" y="2989259"/>
            <a:ext cx="1511498" cy="1124279"/>
          </a:xfrm>
          <a:prstGeom prst="roundRect">
            <a:avLst/>
          </a:prstGeom>
          <a:noFill/>
          <a:ln w="38100" cap="flat">
            <a:solidFill>
              <a:schemeClr val="accent5"/>
            </a:solidFill>
            <a:prstDash val="solid"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40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FillTx/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9799858" y="2994826"/>
            <a:ext cx="1511498" cy="1124279"/>
          </a:xfrm>
          <a:prstGeom prst="roundRect">
            <a:avLst/>
          </a:prstGeom>
          <a:noFill/>
          <a:ln w="38100" cap="flat">
            <a:solidFill>
              <a:schemeClr val="accent5"/>
            </a:solidFill>
            <a:prstDash val="solid"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40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FillTx/>
              <a:latin typeface="Gill Sans"/>
              <a:ea typeface="Gill Sans"/>
              <a:cs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93744552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 animBg="1"/>
      <p:bldP spid="34" grpId="0" animBg="1"/>
      <p:bldP spid="3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ig Logo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Gill Sans Light"/>
        <a:ea typeface="Gill Sans Light"/>
        <a:cs typeface="Gill Sans Light"/>
      </a:majorFont>
      <a:minorFont>
        <a:latin typeface="Gill Sans Light"/>
        <a:ea typeface="Gill Sans Light"/>
        <a:cs typeface="Gill Sans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rgbClr val="FFFFFF"/>
            </a:solidFill>
            <a:effectLst>
              <a:outerShdw blurRad="38100" dist="12700" dir="5400000" rotWithShape="0">
                <a:srgbClr val="000000">
                  <a:alpha val="50000"/>
                </a:srgbClr>
              </a:outerShdw>
            </a:effectLst>
            <a:uFillTx/>
            <a:latin typeface="Gill Sans"/>
            <a:ea typeface="Gill Sans"/>
            <a:cs typeface="Gill San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81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"/>
            <a:ea typeface="Helvetica"/>
            <a:cs typeface="Helvetica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New template wide.pptx" id="{2F7E3479-46E5-4D2F-9C4A-A44092FA6F11}" vid="{9997ABD2-C28D-460D-AECD-CC9F085155FB}"/>
    </a:ext>
  </a:extLst>
</a:theme>
</file>

<file path=ppt/theme/theme2.xml><?xml version="1.0" encoding="utf-8"?>
<a:theme xmlns:a="http://schemas.openxmlformats.org/drawingml/2006/main" name="Text with normal heading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Gill Sans Light"/>
        <a:ea typeface="Gill Sans Light"/>
        <a:cs typeface="Gill Sans Light"/>
      </a:majorFont>
      <a:minorFont>
        <a:latin typeface="Gill Sans Light"/>
        <a:ea typeface="Gill Sans Light"/>
        <a:cs typeface="Gill Sans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rgbClr val="FFFFFF"/>
            </a:solidFill>
            <a:effectLst>
              <a:outerShdw blurRad="38100" dist="12700" dir="5400000" rotWithShape="0">
                <a:srgbClr val="000000">
                  <a:alpha val="50000"/>
                </a:srgbClr>
              </a:outerShdw>
            </a:effectLst>
            <a:uFillTx/>
            <a:latin typeface="Gill Sans"/>
            <a:ea typeface="Gill Sans"/>
            <a:cs typeface="Gill San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81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"/>
            <a:ea typeface="Helvetica"/>
            <a:cs typeface="Helvetica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New template wide.pptx" id="{2F7E3479-46E5-4D2F-9C4A-A44092FA6F11}" vid="{9997ABD2-C28D-460D-AECD-CC9F085155FB}"/>
    </a:ext>
  </a:extLst>
</a:theme>
</file>

<file path=ppt/theme/theme3.xml><?xml version="1.0" encoding="utf-8"?>
<a:theme xmlns:a="http://schemas.openxmlformats.org/drawingml/2006/main" name="Fancy Header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Gill Sans Light"/>
        <a:ea typeface="Gill Sans Light"/>
        <a:cs typeface="Gill Sans Light"/>
      </a:majorFont>
      <a:minorFont>
        <a:latin typeface="Gill Sans Light"/>
        <a:ea typeface="Gill Sans Light"/>
        <a:cs typeface="Gill Sans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rgbClr val="FFFFFF"/>
            </a:solidFill>
            <a:effectLst>
              <a:outerShdw blurRad="38100" dist="12700" dir="5400000" rotWithShape="0">
                <a:srgbClr val="000000">
                  <a:alpha val="50000"/>
                </a:srgbClr>
              </a:outerShdw>
            </a:effectLst>
            <a:uFillTx/>
            <a:latin typeface="Gill Sans"/>
            <a:ea typeface="Gill Sans"/>
            <a:cs typeface="Gill San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81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"/>
            <a:ea typeface="Helvetica"/>
            <a:cs typeface="Helvetica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New template wide.pptx" id="{2F7E3479-46E5-4D2F-9C4A-A44092FA6F11}" vid="{9997ABD2-C28D-460D-AECD-CC9F085155FB}"/>
    </a:ext>
  </a:extLst>
</a:theme>
</file>

<file path=ppt/theme/theme4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Gill Sans Light"/>
        <a:ea typeface="Gill Sans Light"/>
        <a:cs typeface="Gill Sans Light"/>
      </a:majorFont>
      <a:minorFont>
        <a:latin typeface="Gill Sans Light"/>
        <a:ea typeface="Gill Sans Light"/>
        <a:cs typeface="Gill Sans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rgbClr val="FFFFFF"/>
            </a:solidFill>
            <a:effectLst>
              <a:outerShdw blurRad="38100" dist="12700" dir="5400000" rotWithShape="0">
                <a:srgbClr val="000000">
                  <a:alpha val="50000"/>
                </a:srgbClr>
              </a:outerShdw>
            </a:effectLst>
            <a:uFillTx/>
            <a:latin typeface="Gill Sans"/>
            <a:ea typeface="Gill Sans"/>
            <a:cs typeface="Gill San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81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"/>
            <a:ea typeface="Helvetica"/>
            <a:cs typeface="Helvetica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D15A10438976445A4F2A564A9063629" ma:contentTypeVersion="6" ma:contentTypeDescription="Create a new document." ma:contentTypeScope="" ma:versionID="45806b5510493321e140864de03fb7ad">
  <xsd:schema xmlns:xsd="http://www.w3.org/2001/XMLSchema" xmlns:xs="http://www.w3.org/2001/XMLSchema" xmlns:p="http://schemas.microsoft.com/office/2006/metadata/properties" xmlns:ns2="63fc63a6-18cf-4814-8dee-b8d6616a2bda" targetNamespace="http://schemas.microsoft.com/office/2006/metadata/properties" ma:root="true" ma:fieldsID="3db532ccb85098a64b7e52bb711c9525" ns2:_="">
    <xsd:import namespace="63fc63a6-18cf-4814-8dee-b8d6616a2bd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fc63a6-18cf-4814-8dee-b8d6616a2bd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96C1367-8D37-49A1-BF4B-2E9150DA2B52}">
  <ds:schemaRefs>
    <ds:schemaRef ds:uri="http://purl.org/dc/terms/"/>
    <ds:schemaRef ds:uri="http://schemas.microsoft.com/office/infopath/2007/PartnerControls"/>
    <ds:schemaRef ds:uri="http://www.w3.org/XML/1998/namespace"/>
    <ds:schemaRef ds:uri="http://schemas.microsoft.com/office/2006/metadata/properties"/>
    <ds:schemaRef ds:uri="http://schemas.microsoft.com/office/2006/documentManagement/types"/>
    <ds:schemaRef ds:uri="http://purl.org/dc/dcmitype/"/>
    <ds:schemaRef ds:uri="63fc63a6-18cf-4814-8dee-b8d6616a2bda"/>
    <ds:schemaRef ds:uri="http://schemas.openxmlformats.org/package/2006/metadata/core-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39D54C70-8A1F-433D-B3DF-B7287D9E16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5EF2080-A3D2-46D5-AF20-1C20554745A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3fc63a6-18cf-4814-8dee-b8d6616a2bd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FICS template wide</Template>
  <TotalTime>1075</TotalTime>
  <Words>489</Words>
  <Application>Microsoft Office PowerPoint</Application>
  <PresentationFormat>Widescreen</PresentationFormat>
  <Paragraphs>107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Arial</vt:lpstr>
      <vt:lpstr>Cambria Math</vt:lpstr>
      <vt:lpstr>Gill Sans</vt:lpstr>
      <vt:lpstr>Gill Sans Light</vt:lpstr>
      <vt:lpstr>Helvetica</vt:lpstr>
      <vt:lpstr>Lucida Grande</vt:lpstr>
      <vt:lpstr>Wingdings</vt:lpstr>
      <vt:lpstr>Big Logo</vt:lpstr>
      <vt:lpstr>Text with normal heading</vt:lpstr>
      <vt:lpstr>Fancy Header</vt:lpstr>
      <vt:lpstr>Demystifying Recursive Architecture Descriptions in VHDL</vt:lpstr>
      <vt:lpstr>Basics of Recursion</vt:lpstr>
      <vt:lpstr>Basics of Recursion</vt:lpstr>
      <vt:lpstr>Basics of Recursion</vt:lpstr>
      <vt:lpstr>PowerPoint Presentation</vt:lpstr>
      <vt:lpstr>Data Flow Graph</vt:lpstr>
      <vt:lpstr>Two Base Cases</vt:lpstr>
      <vt:lpstr>Change in State</vt:lpstr>
      <vt:lpstr>Call Itself</vt:lpstr>
      <vt:lpstr>Balancing</vt:lpstr>
      <vt:lpstr>Demystifying Recursive Architecture Descriptions in VHDL</vt:lpstr>
    </vt:vector>
  </TitlesOfParts>
  <Company>University of Florida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Florida Institute for Cybersecurity Research</dc:title>
  <dc:creator>Haoting Shen</dc:creator>
  <cp:lastModifiedBy>Baylis,Austin L</cp:lastModifiedBy>
  <cp:revision>27</cp:revision>
  <dcterms:created xsi:type="dcterms:W3CDTF">2017-01-16T21:37:43Z</dcterms:created>
  <dcterms:modified xsi:type="dcterms:W3CDTF">2019-11-25T03:51:04Z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0x010100DD15A10438976445A4F2A564A9063629</vt:lpwstr>
  </property>
</Properties>
</file>