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61" r:id="rId6"/>
    <p:sldId id="262" r:id="rId7"/>
    <p:sldId id="259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64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3321" autoAdjust="0"/>
  </p:normalViewPr>
  <p:slideViewPr>
    <p:cSldViewPr snapToGrid="0">
      <p:cViewPr>
        <p:scale>
          <a:sx n="70" d="100"/>
          <a:sy n="70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F9885-49CC-41B6-95CD-B94E2B22AA3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E9EA-4F20-4F59-88EA-950592FC8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27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6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0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4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3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0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2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0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2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5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E9EA-4F20-4F59-88EA-950592FC86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07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5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8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2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1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6851-6613-40CC-B14B-E474FDA2AA5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2EF8-06DA-4FC0-B4B5-C7E327A9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04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2071-F0C2-4178-B9E7-20451F588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049" y="1779588"/>
            <a:ext cx="9439276" cy="23876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 Novel heterogeneous approximate </a:t>
            </a:r>
            <a:r>
              <a:rPr lang="en-US" u="sng" dirty="0"/>
              <a:t>multiplier</a:t>
            </a:r>
            <a:r>
              <a:rPr lang="en-US" dirty="0"/>
              <a:t> for </a:t>
            </a:r>
            <a:r>
              <a:rPr lang="en-US" u="sng" dirty="0"/>
              <a:t>low power</a:t>
            </a:r>
            <a:r>
              <a:rPr lang="en-US" dirty="0"/>
              <a:t> and </a:t>
            </a:r>
            <a:r>
              <a:rPr lang="en-US" u="sng" dirty="0"/>
              <a:t>high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81330-07F5-4848-807F-D71F3517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750" y="4086225"/>
            <a:ext cx="8791575" cy="674687"/>
          </a:xfrm>
        </p:spPr>
        <p:txBody>
          <a:bodyPr/>
          <a:lstStyle/>
          <a:p>
            <a:pPr algn="r"/>
            <a:r>
              <a:rPr lang="en-US" dirty="0" err="1"/>
              <a:t>Ihsen</a:t>
            </a:r>
            <a:r>
              <a:rPr lang="en-US" dirty="0"/>
              <a:t> </a:t>
            </a:r>
            <a:r>
              <a:rPr lang="en-US" dirty="0" err="1"/>
              <a:t>Alouani</a:t>
            </a:r>
            <a:r>
              <a:rPr lang="en-US" dirty="0"/>
              <a:t>, </a:t>
            </a:r>
            <a:r>
              <a:rPr lang="en-US" dirty="0" err="1"/>
              <a:t>Hamzeh</a:t>
            </a:r>
            <a:r>
              <a:rPr lang="en-US" dirty="0"/>
              <a:t> </a:t>
            </a:r>
            <a:r>
              <a:rPr lang="en-US" dirty="0" err="1"/>
              <a:t>Ahangari</a:t>
            </a:r>
            <a:r>
              <a:rPr lang="en-US" dirty="0"/>
              <a:t>, </a:t>
            </a:r>
            <a:r>
              <a:rPr lang="en-US" dirty="0" err="1"/>
              <a:t>Ozcan</a:t>
            </a:r>
            <a:r>
              <a:rPr lang="en-US" dirty="0"/>
              <a:t> Ozturk, and </a:t>
            </a:r>
            <a:r>
              <a:rPr lang="en-US" dirty="0" err="1"/>
              <a:t>Smail</a:t>
            </a:r>
            <a:r>
              <a:rPr lang="en-US" dirty="0"/>
              <a:t> </a:t>
            </a:r>
            <a:r>
              <a:rPr lang="en-US" dirty="0" err="1"/>
              <a:t>Niar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3CA16-49DD-45B8-845F-9020473EC4DD}"/>
              </a:ext>
            </a:extLst>
          </p:cNvPr>
          <p:cNvSpPr txBox="1"/>
          <p:nvPr/>
        </p:nvSpPr>
        <p:spPr>
          <a:xfrm>
            <a:off x="8153400" y="4490243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Presentation by Tiffany Walker</a:t>
            </a:r>
          </a:p>
        </p:txBody>
      </p:sp>
    </p:spTree>
    <p:extLst>
      <p:ext uri="{BB962C8B-B14F-4D97-AF65-F5344CB8AC3E}">
        <p14:creationId xmlns:p14="http://schemas.microsoft.com/office/powerpoint/2010/main" val="167082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8179-9183-417A-855C-12D1FFE1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679" y="911104"/>
            <a:ext cx="8070321" cy="720637"/>
          </a:xfrm>
        </p:spPr>
        <p:txBody>
          <a:bodyPr anchor="b">
            <a:normAutofit/>
          </a:bodyPr>
          <a:lstStyle/>
          <a:p>
            <a:r>
              <a:rPr lang="en-US" dirty="0"/>
              <a:t>Performance and energy evaluation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74119-33A8-4E26-8C86-EB8AFFC8B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7" y="2320562"/>
            <a:ext cx="5338548" cy="3198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2C526-BBC8-492C-90EF-13C22285A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78229"/>
            <a:ext cx="5349346" cy="3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6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1474-A1B4-4580-8B22-473D896E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computing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1C956-CBDC-4D89-9337-BE6DFF3A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01118"/>
            <a:ext cx="9905999" cy="1655763"/>
          </a:xfrm>
        </p:spPr>
        <p:txBody>
          <a:bodyPr>
            <a:normAutofit/>
          </a:bodyPr>
          <a:lstStyle/>
          <a:p>
            <a:r>
              <a:rPr lang="en-US" sz="2800" dirty="0"/>
              <a:t>Edge detection through Sobel filter</a:t>
            </a:r>
          </a:p>
          <a:p>
            <a:r>
              <a:rPr lang="en-US" sz="2800" dirty="0"/>
              <a:t>K-means clustering</a:t>
            </a:r>
          </a:p>
        </p:txBody>
      </p:sp>
    </p:spTree>
    <p:extLst>
      <p:ext uri="{BB962C8B-B14F-4D97-AF65-F5344CB8AC3E}">
        <p14:creationId xmlns:p14="http://schemas.microsoft.com/office/powerpoint/2010/main" val="171299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7C01-9887-4127-AB8E-891D131C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detection through </a:t>
            </a:r>
            <a:r>
              <a:rPr lang="en-US" dirty="0" err="1"/>
              <a:t>sobel</a:t>
            </a:r>
            <a:r>
              <a:rPr lang="en-US" dirty="0"/>
              <a:t>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88B90-A90C-46A9-8E00-E370FD81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46" y="1981200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/>
              <a:t>Sobel Filter  ~ Image Gradient</a:t>
            </a:r>
          </a:p>
          <a:p>
            <a:r>
              <a:rPr lang="en-US" dirty="0"/>
              <a:t>Mean Square Error (MSE) </a:t>
            </a:r>
            <a:r>
              <a:rPr lang="en-US" dirty="0">
                <a:sym typeface="Wingdings" panose="05000000000000000000" pitchFamily="2" charset="2"/>
              </a:rPr>
              <a:t> assess quality of different approximate filters using proposed multiplier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CB28C-22D8-453D-B902-4CC78556D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020" y="4037013"/>
            <a:ext cx="54292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B6DC-2182-40E3-8FC4-0ED12264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85CC2-CFAF-4D95-A650-AE0728B5D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A8814-D077-4769-B8EA-78A893D32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46" y="0"/>
            <a:ext cx="982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3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A3A3-C9AB-4777-8751-B5FD951C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based clustering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89A00-0944-4B4A-BF72-54E981D26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3" t="66173" r="21820"/>
          <a:stretch/>
        </p:blipFill>
        <p:spPr>
          <a:xfrm>
            <a:off x="6094412" y="4092965"/>
            <a:ext cx="2770189" cy="2319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055746-65AE-4683-8C50-01DF5E23D2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580"/>
          <a:stretch/>
        </p:blipFill>
        <p:spPr>
          <a:xfrm>
            <a:off x="1089595" y="1857765"/>
            <a:ext cx="5004817" cy="45550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CA376-9741-41DA-9C19-C2A90475C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429" y="1815431"/>
            <a:ext cx="3822033" cy="455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~ Vector Quantization</a:t>
            </a:r>
          </a:p>
          <a:p>
            <a:pPr marL="0" indent="0">
              <a:buNone/>
            </a:pPr>
            <a:r>
              <a:rPr lang="en-US" sz="1600" dirty="0"/>
              <a:t>“K-means clustering algorithm aims to partition n observations into k clusters in which each observation belongs to the cluster with the nearest mean, serving as a prototype of the cluster”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5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2E01-8E37-4B21-A178-00344215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6ED7-83EF-4270-BB7B-8A6CD75F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en-US" dirty="0"/>
              <a:t>Proposed Heterogeneous Multiplier </a:t>
            </a:r>
            <a:r>
              <a:rPr lang="en-US" dirty="0">
                <a:sym typeface="Wingdings" panose="05000000000000000000" pitchFamily="2" charset="2"/>
              </a:rPr>
              <a:t> GOOD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High precision results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Low Error Rates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Improves Performance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5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E77F-2865-4382-ACA9-05775BC3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89F8-C59F-4594-AD8D-1C04FDD8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78570"/>
            <a:ext cx="9905999" cy="4969701"/>
          </a:xfrm>
        </p:spPr>
        <p:txBody>
          <a:bodyPr>
            <a:normAutofit/>
          </a:bodyPr>
          <a:lstStyle/>
          <a:p>
            <a:r>
              <a:rPr lang="en-US" sz="1400" dirty="0"/>
              <a:t>A heterogeneous multiplier architecture consists of…</a:t>
            </a:r>
          </a:p>
          <a:p>
            <a:pPr lvl="1"/>
            <a:r>
              <a:rPr lang="en-US" sz="1100" dirty="0"/>
              <a:t>A) a single adder block that is replicated to build the multiplier</a:t>
            </a:r>
          </a:p>
          <a:p>
            <a:pPr lvl="1"/>
            <a:r>
              <a:rPr lang="en-US" sz="1100" b="1" dirty="0"/>
              <a:t>B) a combination of different adder blocks that are replicated to build the multiplier</a:t>
            </a:r>
          </a:p>
          <a:p>
            <a:pPr lvl="1"/>
            <a:r>
              <a:rPr lang="en-US" sz="1100" dirty="0"/>
              <a:t>C) Replications of the InXA3 approximate adder</a:t>
            </a:r>
          </a:p>
          <a:p>
            <a:pPr lvl="1"/>
            <a:r>
              <a:rPr lang="en-US" sz="1100" dirty="0"/>
              <a:t>D) One full adder</a:t>
            </a:r>
          </a:p>
          <a:p>
            <a:r>
              <a:rPr lang="en-US" sz="1400" dirty="0"/>
              <a:t>What performance metrics were used to assess precision of the homogeneous multiplier architecture?</a:t>
            </a:r>
          </a:p>
          <a:p>
            <a:pPr lvl="1"/>
            <a:r>
              <a:rPr lang="en-US" sz="1100" dirty="0"/>
              <a:t>A) Error Distance (ED)</a:t>
            </a:r>
          </a:p>
          <a:p>
            <a:pPr lvl="1"/>
            <a:r>
              <a:rPr lang="en-US" sz="1100" dirty="0"/>
              <a:t>B) Mean Relative Error Distance (MRED)</a:t>
            </a:r>
          </a:p>
          <a:p>
            <a:pPr lvl="1"/>
            <a:r>
              <a:rPr lang="en-US" sz="1100" dirty="0"/>
              <a:t>C) Mean Square Error (MSE)</a:t>
            </a:r>
          </a:p>
          <a:p>
            <a:pPr lvl="1"/>
            <a:r>
              <a:rPr lang="en-US" sz="1100" b="1" dirty="0"/>
              <a:t>D) All of the above</a:t>
            </a:r>
          </a:p>
          <a:p>
            <a:r>
              <a:rPr lang="en-US" sz="1400" dirty="0"/>
              <a:t>What are the Approximate Computing applications that were simulated using a heterogeneous multiplier in “A Novel heterogeneous approximate multiplier for low power and high performance?”</a:t>
            </a:r>
          </a:p>
          <a:p>
            <a:pPr lvl="1"/>
            <a:r>
              <a:rPr lang="en-US" sz="1100" b="1" dirty="0"/>
              <a:t>A) Edge detection through Sobel filter</a:t>
            </a:r>
          </a:p>
          <a:p>
            <a:pPr lvl="1"/>
            <a:r>
              <a:rPr lang="en-US" sz="1100" b="1" dirty="0"/>
              <a:t>B) K-Means based clustering</a:t>
            </a:r>
          </a:p>
          <a:p>
            <a:pPr lvl="1"/>
            <a:r>
              <a:rPr lang="en-US" sz="1100" dirty="0"/>
              <a:t>C) Machine Learning</a:t>
            </a:r>
          </a:p>
          <a:p>
            <a:pPr lvl="1"/>
            <a:r>
              <a:rPr lang="en-US" sz="1100" dirty="0"/>
              <a:t>D) Approximate Computing</a:t>
            </a:r>
          </a:p>
        </p:txBody>
      </p:sp>
    </p:spTree>
    <p:extLst>
      <p:ext uri="{BB962C8B-B14F-4D97-AF65-F5344CB8AC3E}">
        <p14:creationId xmlns:p14="http://schemas.microsoft.com/office/powerpoint/2010/main" val="345563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2D65-A30A-475E-97F2-B4F3B97A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3A2B-AE4F-411B-AC4C-B51AB39DE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8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533F-FA74-4392-9DFA-02361DE5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37D5-9675-4B48-8E65-050E6C98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92626"/>
            <a:ext cx="9905999" cy="394685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LAMIH lab, University of Valenciennes, France</a:t>
            </a:r>
          </a:p>
          <a:p>
            <a:pPr marL="0" indent="0" algn="ctr">
              <a:buNone/>
            </a:pPr>
            <a:r>
              <a:rPr lang="en-US" i="1" dirty="0"/>
              <a:t>Department of Computer Engineering, </a:t>
            </a:r>
            <a:r>
              <a:rPr lang="en-US" i="1" dirty="0" err="1"/>
              <a:t>Bilkent</a:t>
            </a:r>
            <a:r>
              <a:rPr lang="en-US" i="1" dirty="0"/>
              <a:t> University, Ankara, Turkey</a:t>
            </a:r>
          </a:p>
          <a:p>
            <a:pPr marL="0" indent="0" algn="ctr">
              <a:buNone/>
            </a:pPr>
            <a:endParaRPr lang="en-US" sz="1100" i="1" dirty="0"/>
          </a:p>
          <a:p>
            <a:pPr algn="ctr"/>
            <a:r>
              <a:rPr lang="en-US" dirty="0" err="1"/>
              <a:t>Ihsen</a:t>
            </a:r>
            <a:r>
              <a:rPr lang="en-US" dirty="0"/>
              <a:t> </a:t>
            </a:r>
            <a:r>
              <a:rPr lang="en-US" dirty="0" err="1"/>
              <a:t>Alouani</a:t>
            </a:r>
            <a:endParaRPr lang="en-US" dirty="0"/>
          </a:p>
          <a:p>
            <a:pPr algn="ctr"/>
            <a:r>
              <a:rPr lang="en-US" dirty="0" err="1"/>
              <a:t>Hamzeh</a:t>
            </a:r>
            <a:r>
              <a:rPr lang="en-US" dirty="0"/>
              <a:t> </a:t>
            </a:r>
            <a:r>
              <a:rPr lang="en-US" dirty="0" err="1"/>
              <a:t>Ahangari</a:t>
            </a:r>
            <a:endParaRPr lang="en-US" dirty="0"/>
          </a:p>
          <a:p>
            <a:pPr algn="ctr"/>
            <a:r>
              <a:rPr lang="en-US" dirty="0" err="1"/>
              <a:t>Ozcan</a:t>
            </a:r>
            <a:r>
              <a:rPr lang="en-US" dirty="0"/>
              <a:t> Ozturk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Smail</a:t>
            </a:r>
            <a:r>
              <a:rPr lang="en-US" dirty="0"/>
              <a:t> </a:t>
            </a:r>
            <a:r>
              <a:rPr lang="en-US" dirty="0" err="1"/>
              <a:t>Niar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3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A206-E4E2-44E4-A934-8E3B8DA0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03A91-35BB-4BD3-8BCC-E27823CC5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71650"/>
            <a:ext cx="6040438" cy="44678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this paper about? </a:t>
            </a:r>
          </a:p>
          <a:p>
            <a:pPr lvl="1"/>
            <a:r>
              <a:rPr lang="en-US" dirty="0"/>
              <a:t>Approximate Multipliers</a:t>
            </a:r>
          </a:p>
          <a:p>
            <a:r>
              <a:rPr lang="en-US" dirty="0"/>
              <a:t>What type of approximation?</a:t>
            </a:r>
          </a:p>
          <a:p>
            <a:pPr lvl="1"/>
            <a:r>
              <a:rPr lang="en-US" dirty="0"/>
              <a:t>HW architecture</a:t>
            </a:r>
          </a:p>
          <a:p>
            <a:r>
              <a:rPr lang="en-US" dirty="0"/>
              <a:t>What is the problem?</a:t>
            </a:r>
          </a:p>
          <a:p>
            <a:pPr lvl="1"/>
            <a:r>
              <a:rPr lang="en-US" dirty="0"/>
              <a:t>Homogeneous approximate multipliers aren’t precise enough</a:t>
            </a:r>
          </a:p>
          <a:p>
            <a:r>
              <a:rPr lang="en-US" dirty="0"/>
              <a:t>What is the proposed solution?</a:t>
            </a:r>
          </a:p>
          <a:p>
            <a:pPr lvl="1"/>
            <a:r>
              <a:rPr lang="en-US" dirty="0"/>
              <a:t>Heterogeneous Approximate Multiplier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43607-3BF4-4EF1-8039-0E4FEF4F4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82" y="2348113"/>
            <a:ext cx="4229099" cy="21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2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D556-0F5D-4154-B111-CC5FF20C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EBE5-5E8F-4353-818B-2A3D216D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18820"/>
            <a:ext cx="9905999" cy="2847446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GOAL: Reduce Delay and Power Consumption</a:t>
            </a:r>
          </a:p>
          <a:p>
            <a:pPr lvl="1"/>
            <a:r>
              <a:rPr lang="en-US" sz="2400" dirty="0"/>
              <a:t>Reduce combinational Circuit Complexity</a:t>
            </a:r>
          </a:p>
          <a:p>
            <a:pPr lvl="2"/>
            <a:r>
              <a:rPr lang="en-US" sz="2000" dirty="0"/>
              <a:t>Use less transistors in circuit design</a:t>
            </a:r>
          </a:p>
          <a:p>
            <a:pPr marL="0" indent="0">
              <a:buNone/>
            </a:pPr>
            <a:r>
              <a:rPr lang="en-US" sz="1900" b="1" dirty="0"/>
              <a:t>Reduction of circuit complexity at transistor level &gt;&gt; conventional low power design techniques </a:t>
            </a:r>
          </a:p>
          <a:p>
            <a:pPr lvl="1"/>
            <a:r>
              <a:rPr lang="en-US" sz="2400" dirty="0"/>
              <a:t>Error Rate (ER) as a metric for accuracy</a:t>
            </a:r>
          </a:p>
          <a:p>
            <a:pPr lvl="1"/>
            <a:r>
              <a:rPr lang="en-US" sz="2400" dirty="0"/>
              <a:t>Segmented Adders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5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56C7-39B4-4ABF-A67B-09EFF736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F3D4-816A-4C4E-BA50-77D5E3706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about an approximate multiplier?</a:t>
            </a:r>
          </a:p>
          <a:p>
            <a:pPr lvl="1"/>
            <a:r>
              <a:rPr lang="en-US" sz="2400" dirty="0"/>
              <a:t>Partial products</a:t>
            </a:r>
          </a:p>
          <a:p>
            <a:pPr lvl="1"/>
            <a:r>
              <a:rPr lang="en-US" sz="2400" dirty="0"/>
              <a:t>Implement approximate adders </a:t>
            </a:r>
          </a:p>
          <a:p>
            <a:pPr lvl="1"/>
            <a:r>
              <a:rPr lang="en-US" sz="2400" dirty="0"/>
              <a:t>Error tolerant multiplier</a:t>
            </a:r>
          </a:p>
          <a:p>
            <a:r>
              <a:rPr lang="en-US" sz="2800" dirty="0"/>
              <a:t>All homogeneous design patterns</a:t>
            </a:r>
          </a:p>
        </p:txBody>
      </p:sp>
    </p:spTree>
    <p:extLst>
      <p:ext uri="{BB962C8B-B14F-4D97-AF65-F5344CB8AC3E}">
        <p14:creationId xmlns:p14="http://schemas.microsoft.com/office/powerpoint/2010/main" val="267852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B0E5-75FA-46C1-A1C1-15D469FC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/>
              <a:t>Proposal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1884A-71DC-426A-876C-C4E0FD070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733" y="1426242"/>
            <a:ext cx="5549325" cy="488340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4E4E-FA23-448A-937C-42E6F9AF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4710683" cy="3541714"/>
          </a:xfrm>
        </p:spPr>
        <p:txBody>
          <a:bodyPr>
            <a:normAutofit/>
          </a:bodyPr>
          <a:lstStyle/>
          <a:p>
            <a:r>
              <a:rPr lang="en-US" dirty="0"/>
              <a:t>Heterogeneous Multiplier</a:t>
            </a:r>
          </a:p>
          <a:p>
            <a:pPr lvl="1"/>
            <a:r>
              <a:rPr lang="en-US" dirty="0"/>
              <a:t>3 different Full Adders</a:t>
            </a:r>
          </a:p>
          <a:p>
            <a:pPr lvl="1"/>
            <a:r>
              <a:rPr lang="en-US" dirty="0"/>
              <a:t>Flexible Architecture</a:t>
            </a:r>
          </a:p>
          <a:p>
            <a:pPr lvl="2"/>
            <a:r>
              <a:rPr lang="en-US" dirty="0"/>
              <a:t>Improve Precision</a:t>
            </a:r>
          </a:p>
          <a:p>
            <a:pPr lvl="2"/>
            <a:endParaRPr lang="en-US" dirty="0"/>
          </a:p>
          <a:p>
            <a:r>
              <a:rPr lang="en-US" dirty="0"/>
              <a:t>Find best set of inexact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67449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82EE-C496-47C9-8BF1-156E57DC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04830-9093-4D72-95D9-D6DE09559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82343"/>
            <a:ext cx="5106988" cy="2511426"/>
          </a:xfrm>
        </p:spPr>
        <p:txBody>
          <a:bodyPr>
            <a:normAutofit/>
          </a:bodyPr>
          <a:lstStyle/>
          <a:p>
            <a:r>
              <a:rPr lang="en-US" sz="2800" dirty="0"/>
              <a:t>Algorithm</a:t>
            </a:r>
          </a:p>
          <a:p>
            <a:pPr lvl="1"/>
            <a:r>
              <a:rPr lang="en-US" sz="2400" dirty="0"/>
              <a:t>Mean Error Distance (MED) to find design combination</a:t>
            </a:r>
          </a:p>
          <a:p>
            <a:pPr lvl="1"/>
            <a:r>
              <a:rPr lang="en-US" sz="2400" dirty="0"/>
              <a:t>Based on Genetic Algorithm (GA)</a:t>
            </a:r>
          </a:p>
          <a:p>
            <a:pPr lvl="2"/>
            <a:r>
              <a:rPr lang="en-US" sz="2000" dirty="0"/>
              <a:t>3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746F7-6D9D-4F5A-BF57-86D5CA02C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258" y="3599352"/>
            <a:ext cx="4780905" cy="2988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0E8D95-6069-4D70-B50B-80A781C40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993" y="917574"/>
            <a:ext cx="4917434" cy="25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0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5173-915A-487F-AC47-C05657E1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B43D0-0973-4D2F-A7B9-FF1A7453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141" y="2406132"/>
            <a:ext cx="6904541" cy="30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E6DE-7E50-4458-B88B-515C899F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 evaluation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D43FD-4B8E-47A8-9B3F-B22FEE7B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28" y="1943403"/>
            <a:ext cx="6097588" cy="3739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69F77-42A9-4125-9C01-42ABAA0D5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81" y="1943403"/>
            <a:ext cx="5813247" cy="37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09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452</Words>
  <Application>Microsoft Office PowerPoint</Application>
  <PresentationFormat>Widescreen</PresentationFormat>
  <Paragraphs>94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Circuit</vt:lpstr>
      <vt:lpstr>A Novel heterogeneous approximate multiplier for low power and high performance</vt:lpstr>
      <vt:lpstr>Author information</vt:lpstr>
      <vt:lpstr>Background</vt:lpstr>
      <vt:lpstr>Related Works</vt:lpstr>
      <vt:lpstr>Related works</vt:lpstr>
      <vt:lpstr>Proposal</vt:lpstr>
      <vt:lpstr>Proposed architecture</vt:lpstr>
      <vt:lpstr>Precision evaluation</vt:lpstr>
      <vt:lpstr>Precision evaluation</vt:lpstr>
      <vt:lpstr>Performance and energy evaluation</vt:lpstr>
      <vt:lpstr>Approximate computing applications</vt:lpstr>
      <vt:lpstr>Edge detection through sobel filter</vt:lpstr>
      <vt:lpstr>PowerPoint Presentation</vt:lpstr>
      <vt:lpstr>K-Means based clustering</vt:lpstr>
      <vt:lpstr>conclusion</vt:lpstr>
      <vt:lpstr>Sample questions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heterogeneous approximate multiplier for low power and high performance</dc:title>
  <dc:creator>Tiffany Walker</dc:creator>
  <cp:lastModifiedBy>Tiffany Walker</cp:lastModifiedBy>
  <cp:revision>36</cp:revision>
  <dcterms:created xsi:type="dcterms:W3CDTF">2020-10-21T19:08:23Z</dcterms:created>
  <dcterms:modified xsi:type="dcterms:W3CDTF">2020-10-23T16:49:07Z</dcterms:modified>
</cp:coreProperties>
</file>