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5" r:id="rId4"/>
    <p:sldMasterId id="214748368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y="5143500" cx="9144000"/>
  <p:notesSz cx="6858000" cy="9144000"/>
  <p:embeddedFontLst>
    <p:embeddedFont>
      <p:font typeface="Concert One"/>
      <p:regular r:id="rId21"/>
    </p:embeddedFont>
    <p:embeddedFont>
      <p:font typeface="Archivo Medium"/>
      <p:regular r:id="rId22"/>
      <p:bold r:id="rId23"/>
      <p:italic r:id="rId24"/>
      <p:boldItalic r:id="rId25"/>
    </p:embeddedFont>
    <p:embeddedFont>
      <p:font typeface="Rajdhani"/>
      <p:regular r:id="rId26"/>
      <p:bold r:id="rId27"/>
    </p:embeddedFont>
    <p:embeddedFont>
      <p:font typeface="Archivo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font" Target="fonts/ArchivoMedium-regular.fntdata"/><Relationship Id="rId21" Type="http://schemas.openxmlformats.org/officeDocument/2006/relationships/font" Target="fonts/ConcertOne-regular.fntdata"/><Relationship Id="rId24" Type="http://schemas.openxmlformats.org/officeDocument/2006/relationships/font" Target="fonts/ArchivoMedium-italic.fntdata"/><Relationship Id="rId23" Type="http://schemas.openxmlformats.org/officeDocument/2006/relationships/font" Target="fonts/ArchivoMedium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Rajdhani-regular.fntdata"/><Relationship Id="rId25" Type="http://schemas.openxmlformats.org/officeDocument/2006/relationships/font" Target="fonts/ArchivoMedium-boldItalic.fntdata"/><Relationship Id="rId28" Type="http://schemas.openxmlformats.org/officeDocument/2006/relationships/font" Target="fonts/Archivo-regular.fntdata"/><Relationship Id="rId27" Type="http://schemas.openxmlformats.org/officeDocument/2006/relationships/font" Target="fonts/Rajdhani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Archivo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Archivo-boldItalic.fntdata"/><Relationship Id="rId30" Type="http://schemas.openxmlformats.org/officeDocument/2006/relationships/font" Target="fonts/Archivo-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9765b117ac_0_8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9765b117ac_0_8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9765b117ac_0_9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9765b117ac_0_9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9765b117ac_0_10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9765b117ac_0_10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9765b117ac_0_10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9765b117ac_0_10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9765b117ac_0_10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9765b117ac_0_10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9765b117ac_0_10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9765b117ac_0_10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9765b117ac_0_3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9765b117ac_0_3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765b117ac_0_7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9765b117ac_0_7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9765b117ac_0_7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9765b117ac_0_7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9765b117ac_0_9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9765b117ac_0_9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9765b117ac_0_6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9765b117ac_0_6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9765b117ac_0_7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9765b117ac_0_7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9765b117ac_0_9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9765b117ac_0_9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9765b117ac_0_9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9765b117ac_0_9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6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Relationship Id="rId3" Type="http://schemas.openxmlformats.org/officeDocument/2006/relationships/hyperlink" Target="http://bit.ly/2Tynxth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/>
          <p:nvPr>
            <p:ph type="ctrTitle"/>
          </p:nvPr>
        </p:nvSpPr>
        <p:spPr>
          <a:xfrm>
            <a:off x="2367600" y="1576875"/>
            <a:ext cx="4408800" cy="14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ajdhani"/>
              <a:buNone/>
              <a:defRPr b="1" sz="5400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Concert One"/>
              <a:buNone/>
              <a:defRPr sz="5200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Concert One"/>
              <a:buNone/>
              <a:defRPr sz="5200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Concert One"/>
              <a:buNone/>
              <a:defRPr sz="5200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Concert One"/>
              <a:buNone/>
              <a:defRPr sz="5200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Concert One"/>
              <a:buNone/>
              <a:defRPr sz="5200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Concert One"/>
              <a:buNone/>
              <a:defRPr sz="5200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Concert One"/>
              <a:buNone/>
              <a:defRPr sz="5200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Concert One"/>
              <a:buNone/>
              <a:defRPr sz="5200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/>
        </p:txBody>
      </p:sp>
      <p:sp>
        <p:nvSpPr>
          <p:cNvPr id="55" name="Google Shape;55;p14"/>
          <p:cNvSpPr txBox="1"/>
          <p:nvPr>
            <p:ph idx="1" type="subTitle"/>
          </p:nvPr>
        </p:nvSpPr>
        <p:spPr>
          <a:xfrm>
            <a:off x="1431300" y="2977849"/>
            <a:ext cx="6281400" cy="5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chivo"/>
              <a:buNone/>
              <a:defRPr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/>
          <p:nvPr>
            <p:ph type="title"/>
          </p:nvPr>
        </p:nvSpPr>
        <p:spPr>
          <a:xfrm>
            <a:off x="1756450" y="2140350"/>
            <a:ext cx="4985400" cy="78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8" name="Google Shape;58;p15"/>
          <p:cNvSpPr txBox="1"/>
          <p:nvPr>
            <p:ph hasCustomPrompt="1" idx="2" type="title"/>
          </p:nvPr>
        </p:nvSpPr>
        <p:spPr>
          <a:xfrm>
            <a:off x="1756461" y="1543750"/>
            <a:ext cx="1908600" cy="7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900"/>
              <a:buNone/>
              <a:defRPr sz="3900">
                <a:solidFill>
                  <a:srgbClr val="00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900"/>
              <a:buFont typeface="Rajdhani"/>
              <a:buNone/>
              <a:defRPr b="1" sz="39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900"/>
              <a:buFont typeface="Rajdhani"/>
              <a:buNone/>
              <a:defRPr b="1" sz="39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900"/>
              <a:buFont typeface="Rajdhani"/>
              <a:buNone/>
              <a:defRPr b="1" sz="39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900"/>
              <a:buFont typeface="Rajdhani"/>
              <a:buNone/>
              <a:defRPr b="1" sz="39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900"/>
              <a:buFont typeface="Rajdhani"/>
              <a:buNone/>
              <a:defRPr b="1" sz="39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900"/>
              <a:buFont typeface="Rajdhani"/>
              <a:buNone/>
              <a:defRPr b="1" sz="39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900"/>
              <a:buFont typeface="Rajdhani"/>
              <a:buNone/>
              <a:defRPr b="1" sz="39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900"/>
              <a:buFont typeface="Rajdhani"/>
              <a:buNone/>
              <a:defRPr b="1" sz="39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5"/>
          <p:cNvSpPr txBox="1"/>
          <p:nvPr>
            <p:ph idx="1" type="subTitle"/>
          </p:nvPr>
        </p:nvSpPr>
        <p:spPr>
          <a:xfrm>
            <a:off x="1756450" y="2810875"/>
            <a:ext cx="3317700" cy="88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chivo"/>
              <a:buNone/>
              <a:defRPr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 txBox="1"/>
          <p:nvPr>
            <p:ph idx="1" type="body"/>
          </p:nvPr>
        </p:nvSpPr>
        <p:spPr>
          <a:xfrm>
            <a:off x="914100" y="876925"/>
            <a:ext cx="7315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7975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50"/>
              <a:buChar char="●"/>
              <a:defRPr sz="1250">
                <a:solidFill>
                  <a:schemeClr val="lt1"/>
                </a:solidFill>
              </a:defRPr>
            </a:lvl1pPr>
            <a:lvl2pPr indent="-307975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50"/>
              <a:buChar char="○"/>
              <a:defRPr sz="1250">
                <a:solidFill>
                  <a:schemeClr val="lt1"/>
                </a:solidFill>
              </a:defRPr>
            </a:lvl2pPr>
            <a:lvl3pPr indent="-307975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50"/>
              <a:buChar char="■"/>
              <a:defRPr sz="1250">
                <a:solidFill>
                  <a:schemeClr val="lt1"/>
                </a:solidFill>
              </a:defRPr>
            </a:lvl3pPr>
            <a:lvl4pPr indent="-307975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50"/>
              <a:buChar char="●"/>
              <a:defRPr sz="1250">
                <a:solidFill>
                  <a:schemeClr val="lt1"/>
                </a:solidFill>
              </a:defRPr>
            </a:lvl4pPr>
            <a:lvl5pPr indent="-307975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50"/>
              <a:buChar char="○"/>
              <a:defRPr sz="1250">
                <a:solidFill>
                  <a:schemeClr val="lt1"/>
                </a:solidFill>
              </a:defRPr>
            </a:lvl5pPr>
            <a:lvl6pPr indent="-307975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50"/>
              <a:buChar char="■"/>
              <a:defRPr sz="1250">
                <a:solidFill>
                  <a:schemeClr val="lt1"/>
                </a:solidFill>
              </a:defRPr>
            </a:lvl6pPr>
            <a:lvl7pPr indent="-307975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50"/>
              <a:buChar char="●"/>
              <a:defRPr sz="1250">
                <a:solidFill>
                  <a:schemeClr val="lt1"/>
                </a:solidFill>
              </a:defRPr>
            </a:lvl7pPr>
            <a:lvl8pPr indent="-307975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50"/>
              <a:buChar char="○"/>
              <a:defRPr sz="1250">
                <a:solidFill>
                  <a:schemeClr val="lt1"/>
                </a:solidFill>
              </a:defRPr>
            </a:lvl8pPr>
            <a:lvl9pPr indent="-307975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50"/>
              <a:buChar char="■"/>
              <a:defRPr sz="125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380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7"/>
          <p:cNvSpPr txBox="1"/>
          <p:nvPr>
            <p:ph idx="1" type="body"/>
          </p:nvPr>
        </p:nvSpPr>
        <p:spPr>
          <a:xfrm>
            <a:off x="1177275" y="1479750"/>
            <a:ext cx="3187200" cy="269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429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6pPr>
            <a:lvl7pPr indent="-3429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7pPr>
            <a:lvl8pPr indent="-3429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Google Shape;65;p17"/>
          <p:cNvSpPr txBox="1"/>
          <p:nvPr>
            <p:ph idx="2" type="body"/>
          </p:nvPr>
        </p:nvSpPr>
        <p:spPr>
          <a:xfrm>
            <a:off x="4779524" y="1479750"/>
            <a:ext cx="3187200" cy="269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429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6pPr>
            <a:lvl7pPr indent="-3429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7pPr>
            <a:lvl8pPr indent="-3429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380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 txBox="1"/>
          <p:nvPr>
            <p:ph type="title"/>
          </p:nvPr>
        </p:nvSpPr>
        <p:spPr>
          <a:xfrm>
            <a:off x="311700" y="380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9"/>
          <p:cNvSpPr txBox="1"/>
          <p:nvPr>
            <p:ph type="title"/>
          </p:nvPr>
        </p:nvSpPr>
        <p:spPr>
          <a:xfrm>
            <a:off x="4836325" y="1417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1" name="Google Shape;71;p19"/>
          <p:cNvSpPr txBox="1"/>
          <p:nvPr>
            <p:ph idx="1" type="body"/>
          </p:nvPr>
        </p:nvSpPr>
        <p:spPr>
          <a:xfrm>
            <a:off x="4836325" y="2251800"/>
            <a:ext cx="2697000" cy="19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2pPr>
            <a:lvl3pPr indent="-3302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3pPr>
            <a:lvl4pPr indent="-3302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4pPr>
            <a:lvl5pPr indent="-3302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5pPr>
            <a:lvl6pPr indent="-3302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6pPr>
            <a:lvl7pPr indent="-3302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7pPr>
            <a:lvl8pPr indent="-3302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8pPr>
            <a:lvl9pPr indent="-3302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0"/>
          <p:cNvSpPr/>
          <p:nvPr/>
        </p:nvSpPr>
        <p:spPr>
          <a:xfrm rot="6220606">
            <a:off x="5149475" y="1584313"/>
            <a:ext cx="4187300" cy="3907925"/>
          </a:xfrm>
          <a:prstGeom prst="flowChartPreparation">
            <a:avLst/>
          </a:prstGeom>
          <a:solidFill>
            <a:srgbClr val="173148"/>
          </a:solidFill>
          <a:ln cap="flat" cmpd="sng" w="19050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FFFF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20"/>
          <p:cNvSpPr txBox="1"/>
          <p:nvPr>
            <p:ph type="title"/>
          </p:nvPr>
        </p:nvSpPr>
        <p:spPr>
          <a:xfrm>
            <a:off x="5799086" y="2773775"/>
            <a:ext cx="2888100" cy="159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5" name="Google Shape;75;p20"/>
          <p:cNvSpPr/>
          <p:nvPr/>
        </p:nvSpPr>
        <p:spPr>
          <a:xfrm rot="6220604">
            <a:off x="6845075" y="-905542"/>
            <a:ext cx="3461924" cy="3230939"/>
          </a:xfrm>
          <a:prstGeom prst="flowChartPreparation">
            <a:avLst/>
          </a:prstGeom>
          <a:noFill/>
          <a:ln cap="flat" cmpd="sng" w="19050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FFFF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20"/>
          <p:cNvSpPr/>
          <p:nvPr/>
        </p:nvSpPr>
        <p:spPr>
          <a:xfrm rot="6220603">
            <a:off x="-380565" y="205770"/>
            <a:ext cx="1080399" cy="1008313"/>
          </a:xfrm>
          <a:prstGeom prst="flowChartPreparation">
            <a:avLst/>
          </a:prstGeom>
          <a:noFill/>
          <a:ln cap="flat" cmpd="sng" w="19050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FFFF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20"/>
          <p:cNvSpPr/>
          <p:nvPr/>
        </p:nvSpPr>
        <p:spPr>
          <a:xfrm rot="6220603">
            <a:off x="646860" y="-420705"/>
            <a:ext cx="1080399" cy="1008313"/>
          </a:xfrm>
          <a:prstGeom prst="flowChartPreparation">
            <a:avLst/>
          </a:prstGeom>
          <a:noFill/>
          <a:ln cap="flat" cmpd="sng" w="19050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FFFF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1"/>
          <p:cNvSpPr txBox="1"/>
          <p:nvPr>
            <p:ph idx="1" type="subTitle"/>
          </p:nvPr>
        </p:nvSpPr>
        <p:spPr>
          <a:xfrm>
            <a:off x="1061150" y="1437325"/>
            <a:ext cx="2308500" cy="81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jdhani"/>
              <a:buNone/>
              <a:defRPr b="1" sz="2100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0" name="Google Shape;80;p21"/>
          <p:cNvSpPr txBox="1"/>
          <p:nvPr>
            <p:ph idx="2" type="body"/>
          </p:nvPr>
        </p:nvSpPr>
        <p:spPr>
          <a:xfrm>
            <a:off x="1061150" y="2360275"/>
            <a:ext cx="3686700" cy="22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2pPr>
            <a:lvl3pPr indent="-3302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3pPr>
            <a:lvl4pPr indent="-3302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4pPr>
            <a:lvl5pPr indent="-3302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5pPr>
            <a:lvl6pPr indent="-3302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6pPr>
            <a:lvl7pPr indent="-3302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7pPr>
            <a:lvl8pPr indent="-3302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8pPr>
            <a:lvl9pPr indent="-3302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1" name="Google Shape;81;p21"/>
          <p:cNvSpPr txBox="1"/>
          <p:nvPr>
            <p:ph type="title"/>
          </p:nvPr>
        </p:nvSpPr>
        <p:spPr>
          <a:xfrm>
            <a:off x="311700" y="380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2"/>
          <p:cNvSpPr txBox="1"/>
          <p:nvPr>
            <p:ph type="title"/>
          </p:nvPr>
        </p:nvSpPr>
        <p:spPr>
          <a:xfrm>
            <a:off x="311700" y="380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3"/>
          <p:cNvSpPr txBox="1"/>
          <p:nvPr>
            <p:ph hasCustomPrompt="1" type="title"/>
          </p:nvPr>
        </p:nvSpPr>
        <p:spPr>
          <a:xfrm>
            <a:off x="2405100" y="1518000"/>
            <a:ext cx="4333800" cy="160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0000"/>
              <a:buNone/>
              <a:defRPr sz="10000">
                <a:solidFill>
                  <a:srgbClr val="00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2000"/>
              <a:buNone/>
              <a:defRPr sz="12000">
                <a:solidFill>
                  <a:srgbClr val="00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2000"/>
              <a:buNone/>
              <a:defRPr sz="12000">
                <a:solidFill>
                  <a:srgbClr val="00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2000"/>
              <a:buNone/>
              <a:defRPr sz="12000">
                <a:solidFill>
                  <a:srgbClr val="00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2000"/>
              <a:buNone/>
              <a:defRPr sz="12000">
                <a:solidFill>
                  <a:srgbClr val="00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2000"/>
              <a:buNone/>
              <a:defRPr sz="12000">
                <a:solidFill>
                  <a:srgbClr val="00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2000"/>
              <a:buNone/>
              <a:defRPr sz="12000">
                <a:solidFill>
                  <a:srgbClr val="00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2000"/>
              <a:buNone/>
              <a:defRPr sz="12000">
                <a:solidFill>
                  <a:srgbClr val="00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2000"/>
              <a:buNone/>
              <a:defRPr sz="12000">
                <a:solidFill>
                  <a:srgbClr val="00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6" name="Google Shape;86;p23"/>
          <p:cNvSpPr txBox="1"/>
          <p:nvPr>
            <p:ph idx="1" type="body"/>
          </p:nvPr>
        </p:nvSpPr>
        <p:spPr>
          <a:xfrm>
            <a:off x="2755950" y="3069625"/>
            <a:ext cx="3632100" cy="5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42900" lvl="1" marL="9144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2pPr>
            <a:lvl3pPr indent="-342900" lvl="2" marL="13716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6pPr>
            <a:lvl7pPr indent="-342900" lvl="6" marL="32004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7pPr>
            <a:lvl8pPr indent="-342900" lvl="7" marL="36576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rtl="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5"/>
          <p:cNvSpPr txBox="1"/>
          <p:nvPr>
            <p:ph type="ctrTitle"/>
          </p:nvPr>
        </p:nvSpPr>
        <p:spPr>
          <a:xfrm>
            <a:off x="1898915" y="1228952"/>
            <a:ext cx="2298900" cy="50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jdhani"/>
              <a:buNone/>
              <a:defRPr b="1" sz="2100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jdhani"/>
              <a:buNone/>
              <a:defRPr b="1" sz="2100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jdhani"/>
              <a:buNone/>
              <a:defRPr b="1" sz="2100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jdhani"/>
              <a:buNone/>
              <a:defRPr b="1" sz="2100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jdhani"/>
              <a:buNone/>
              <a:defRPr b="1" sz="2100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jdhani"/>
              <a:buNone/>
              <a:defRPr b="1" sz="2100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jdhani"/>
              <a:buNone/>
              <a:defRPr b="1" sz="2100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jdhani"/>
              <a:buNone/>
              <a:defRPr b="1" sz="2100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/>
        </p:txBody>
      </p:sp>
      <p:sp>
        <p:nvSpPr>
          <p:cNvPr id="90" name="Google Shape;90;p25"/>
          <p:cNvSpPr txBox="1"/>
          <p:nvPr>
            <p:ph idx="1" type="subTitle"/>
          </p:nvPr>
        </p:nvSpPr>
        <p:spPr>
          <a:xfrm>
            <a:off x="1898929" y="1613802"/>
            <a:ext cx="2567400" cy="64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1" name="Google Shape;91;p25"/>
          <p:cNvSpPr txBox="1"/>
          <p:nvPr>
            <p:ph hasCustomPrompt="1" idx="2" type="title"/>
          </p:nvPr>
        </p:nvSpPr>
        <p:spPr>
          <a:xfrm>
            <a:off x="860815" y="1410152"/>
            <a:ext cx="920100" cy="7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000"/>
              <a:buNone/>
              <a:defRPr sz="3000">
                <a:solidFill>
                  <a:srgbClr val="00FFFF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000"/>
              <a:buFont typeface="Rajdhani"/>
              <a:buNone/>
              <a:defRPr b="1" sz="30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000"/>
              <a:buFont typeface="Rajdhani"/>
              <a:buNone/>
              <a:defRPr b="1" sz="30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000"/>
              <a:buFont typeface="Rajdhani"/>
              <a:buNone/>
              <a:defRPr b="1" sz="30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000"/>
              <a:buFont typeface="Rajdhani"/>
              <a:buNone/>
              <a:defRPr b="1" sz="30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000"/>
              <a:buFont typeface="Rajdhani"/>
              <a:buNone/>
              <a:defRPr b="1" sz="30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000"/>
              <a:buFont typeface="Rajdhani"/>
              <a:buNone/>
              <a:defRPr b="1" sz="30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000"/>
              <a:buFont typeface="Rajdhani"/>
              <a:buNone/>
              <a:defRPr b="1" sz="30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000"/>
              <a:buFont typeface="Rajdhani"/>
              <a:buNone/>
              <a:defRPr b="1" sz="30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r>
              <a:t>xx%</a:t>
            </a:r>
          </a:p>
        </p:txBody>
      </p:sp>
      <p:sp>
        <p:nvSpPr>
          <p:cNvPr id="92" name="Google Shape;92;p25"/>
          <p:cNvSpPr txBox="1"/>
          <p:nvPr>
            <p:ph idx="3" type="ctrTitle"/>
          </p:nvPr>
        </p:nvSpPr>
        <p:spPr>
          <a:xfrm>
            <a:off x="1898915" y="2772350"/>
            <a:ext cx="2298900" cy="50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jdhani"/>
              <a:buNone/>
              <a:defRPr b="1" sz="2100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jdhani"/>
              <a:buNone/>
              <a:defRPr b="1" sz="2100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jdhani"/>
              <a:buNone/>
              <a:defRPr b="1" sz="2100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jdhani"/>
              <a:buNone/>
              <a:defRPr b="1" sz="2100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jdhani"/>
              <a:buNone/>
              <a:defRPr b="1" sz="2100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jdhani"/>
              <a:buNone/>
              <a:defRPr b="1" sz="2100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jdhani"/>
              <a:buNone/>
              <a:defRPr b="1" sz="2100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jdhani"/>
              <a:buNone/>
              <a:defRPr b="1" sz="2100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/>
        </p:txBody>
      </p:sp>
      <p:sp>
        <p:nvSpPr>
          <p:cNvPr id="93" name="Google Shape;93;p25"/>
          <p:cNvSpPr txBox="1"/>
          <p:nvPr>
            <p:ph idx="4" type="subTitle"/>
          </p:nvPr>
        </p:nvSpPr>
        <p:spPr>
          <a:xfrm>
            <a:off x="1898929" y="3157200"/>
            <a:ext cx="2567400" cy="64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4" name="Google Shape;94;p25"/>
          <p:cNvSpPr txBox="1"/>
          <p:nvPr>
            <p:ph hasCustomPrompt="1" idx="5" type="title"/>
          </p:nvPr>
        </p:nvSpPr>
        <p:spPr>
          <a:xfrm>
            <a:off x="860815" y="2953550"/>
            <a:ext cx="920100" cy="7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000"/>
              <a:buNone/>
              <a:defRPr sz="3000">
                <a:solidFill>
                  <a:srgbClr val="00FFFF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000"/>
              <a:buFont typeface="Rajdhani"/>
              <a:buNone/>
              <a:defRPr b="1" sz="30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000"/>
              <a:buFont typeface="Rajdhani"/>
              <a:buNone/>
              <a:defRPr b="1" sz="30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000"/>
              <a:buFont typeface="Rajdhani"/>
              <a:buNone/>
              <a:defRPr b="1" sz="30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000"/>
              <a:buFont typeface="Rajdhani"/>
              <a:buNone/>
              <a:defRPr b="1" sz="30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000"/>
              <a:buFont typeface="Rajdhani"/>
              <a:buNone/>
              <a:defRPr b="1" sz="30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000"/>
              <a:buFont typeface="Rajdhani"/>
              <a:buNone/>
              <a:defRPr b="1" sz="30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000"/>
              <a:buFont typeface="Rajdhani"/>
              <a:buNone/>
              <a:defRPr b="1" sz="30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000"/>
              <a:buFont typeface="Rajdhani"/>
              <a:buNone/>
              <a:defRPr b="1" sz="30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r>
              <a:t>xx%</a:t>
            </a:r>
          </a:p>
        </p:txBody>
      </p:sp>
      <p:sp>
        <p:nvSpPr>
          <p:cNvPr id="95" name="Google Shape;95;p25"/>
          <p:cNvSpPr txBox="1"/>
          <p:nvPr>
            <p:ph idx="6" type="ctrTitle"/>
          </p:nvPr>
        </p:nvSpPr>
        <p:spPr>
          <a:xfrm>
            <a:off x="5553888" y="1228952"/>
            <a:ext cx="2298900" cy="50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jdhani"/>
              <a:buNone/>
              <a:defRPr b="1" sz="2100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jdhani"/>
              <a:buNone/>
              <a:defRPr b="1" sz="2100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jdhani"/>
              <a:buNone/>
              <a:defRPr b="1" sz="2100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jdhani"/>
              <a:buNone/>
              <a:defRPr b="1" sz="2100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jdhani"/>
              <a:buNone/>
              <a:defRPr b="1" sz="2100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jdhani"/>
              <a:buNone/>
              <a:defRPr b="1" sz="2100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jdhani"/>
              <a:buNone/>
              <a:defRPr b="1" sz="2100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jdhani"/>
              <a:buNone/>
              <a:defRPr b="1" sz="2100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/>
        </p:txBody>
      </p:sp>
      <p:sp>
        <p:nvSpPr>
          <p:cNvPr id="96" name="Google Shape;96;p25"/>
          <p:cNvSpPr txBox="1"/>
          <p:nvPr>
            <p:ph idx="7" type="subTitle"/>
          </p:nvPr>
        </p:nvSpPr>
        <p:spPr>
          <a:xfrm>
            <a:off x="5553901" y="1613802"/>
            <a:ext cx="2567400" cy="64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7" name="Google Shape;97;p25"/>
          <p:cNvSpPr txBox="1"/>
          <p:nvPr>
            <p:ph hasCustomPrompt="1" idx="8" type="title"/>
          </p:nvPr>
        </p:nvSpPr>
        <p:spPr>
          <a:xfrm>
            <a:off x="4515788" y="1410152"/>
            <a:ext cx="920100" cy="7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000"/>
              <a:buNone/>
              <a:defRPr sz="3000">
                <a:solidFill>
                  <a:srgbClr val="00FFFF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000"/>
              <a:buFont typeface="Rajdhani"/>
              <a:buNone/>
              <a:defRPr b="1" sz="30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000"/>
              <a:buFont typeface="Rajdhani"/>
              <a:buNone/>
              <a:defRPr b="1" sz="30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000"/>
              <a:buFont typeface="Rajdhani"/>
              <a:buNone/>
              <a:defRPr b="1" sz="30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000"/>
              <a:buFont typeface="Rajdhani"/>
              <a:buNone/>
              <a:defRPr b="1" sz="30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000"/>
              <a:buFont typeface="Rajdhani"/>
              <a:buNone/>
              <a:defRPr b="1" sz="30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000"/>
              <a:buFont typeface="Rajdhani"/>
              <a:buNone/>
              <a:defRPr b="1" sz="30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000"/>
              <a:buFont typeface="Rajdhani"/>
              <a:buNone/>
              <a:defRPr b="1" sz="30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000"/>
              <a:buFont typeface="Rajdhani"/>
              <a:buNone/>
              <a:defRPr b="1" sz="30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r>
              <a:t>xx%</a:t>
            </a:r>
          </a:p>
        </p:txBody>
      </p:sp>
      <p:sp>
        <p:nvSpPr>
          <p:cNvPr id="98" name="Google Shape;98;p25"/>
          <p:cNvSpPr txBox="1"/>
          <p:nvPr>
            <p:ph idx="9" type="ctrTitle"/>
          </p:nvPr>
        </p:nvSpPr>
        <p:spPr>
          <a:xfrm>
            <a:off x="5553888" y="2772350"/>
            <a:ext cx="2298900" cy="50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jdhani"/>
              <a:buNone/>
              <a:defRPr b="1" sz="2100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jdhani"/>
              <a:buNone/>
              <a:defRPr b="1" sz="2100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jdhani"/>
              <a:buNone/>
              <a:defRPr b="1" sz="2100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jdhani"/>
              <a:buNone/>
              <a:defRPr b="1" sz="2100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jdhani"/>
              <a:buNone/>
              <a:defRPr b="1" sz="2100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jdhani"/>
              <a:buNone/>
              <a:defRPr b="1" sz="2100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jdhani"/>
              <a:buNone/>
              <a:defRPr b="1" sz="2100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jdhani"/>
              <a:buNone/>
              <a:defRPr b="1" sz="2100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/>
        </p:txBody>
      </p:sp>
      <p:sp>
        <p:nvSpPr>
          <p:cNvPr id="99" name="Google Shape;99;p25"/>
          <p:cNvSpPr txBox="1"/>
          <p:nvPr>
            <p:ph idx="13" type="subTitle"/>
          </p:nvPr>
        </p:nvSpPr>
        <p:spPr>
          <a:xfrm>
            <a:off x="5553901" y="3157200"/>
            <a:ext cx="2567400" cy="64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0" name="Google Shape;100;p25"/>
          <p:cNvSpPr txBox="1"/>
          <p:nvPr>
            <p:ph hasCustomPrompt="1" idx="14" type="title"/>
          </p:nvPr>
        </p:nvSpPr>
        <p:spPr>
          <a:xfrm>
            <a:off x="4515788" y="2953550"/>
            <a:ext cx="920100" cy="7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000"/>
              <a:buNone/>
              <a:defRPr sz="3000">
                <a:solidFill>
                  <a:srgbClr val="00FFFF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000"/>
              <a:buFont typeface="Rajdhani"/>
              <a:buNone/>
              <a:defRPr b="1" sz="30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000"/>
              <a:buFont typeface="Rajdhani"/>
              <a:buNone/>
              <a:defRPr b="1" sz="30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000"/>
              <a:buFont typeface="Rajdhani"/>
              <a:buNone/>
              <a:defRPr b="1" sz="30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000"/>
              <a:buFont typeface="Rajdhani"/>
              <a:buNone/>
              <a:defRPr b="1" sz="30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000"/>
              <a:buFont typeface="Rajdhani"/>
              <a:buNone/>
              <a:defRPr b="1" sz="30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000"/>
              <a:buFont typeface="Rajdhani"/>
              <a:buNone/>
              <a:defRPr b="1" sz="30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000"/>
              <a:buFont typeface="Rajdhani"/>
              <a:buNone/>
              <a:defRPr b="1" sz="30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000"/>
              <a:buFont typeface="Rajdhani"/>
              <a:buNone/>
              <a:defRPr b="1" sz="30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ix Columns">
  <p:cSld name="TITLE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/>
          <p:nvPr>
            <p:ph type="ctrTitle"/>
          </p:nvPr>
        </p:nvSpPr>
        <p:spPr>
          <a:xfrm>
            <a:off x="876087" y="1493154"/>
            <a:ext cx="2235300" cy="50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None/>
              <a:defRPr sz="2100">
                <a:solidFill>
                  <a:srgbClr val="00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/>
        </p:txBody>
      </p:sp>
      <p:sp>
        <p:nvSpPr>
          <p:cNvPr id="103" name="Google Shape;103;p26"/>
          <p:cNvSpPr txBox="1"/>
          <p:nvPr>
            <p:ph idx="1" type="subTitle"/>
          </p:nvPr>
        </p:nvSpPr>
        <p:spPr>
          <a:xfrm>
            <a:off x="876087" y="1878003"/>
            <a:ext cx="2235300" cy="64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4" name="Google Shape;104;p26"/>
          <p:cNvSpPr txBox="1"/>
          <p:nvPr>
            <p:ph idx="2" type="ctrTitle"/>
          </p:nvPr>
        </p:nvSpPr>
        <p:spPr>
          <a:xfrm>
            <a:off x="876087" y="3075704"/>
            <a:ext cx="2235300" cy="50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None/>
              <a:defRPr sz="2100">
                <a:solidFill>
                  <a:srgbClr val="00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/>
        </p:txBody>
      </p:sp>
      <p:sp>
        <p:nvSpPr>
          <p:cNvPr id="105" name="Google Shape;105;p26"/>
          <p:cNvSpPr txBox="1"/>
          <p:nvPr>
            <p:ph idx="3" type="subTitle"/>
          </p:nvPr>
        </p:nvSpPr>
        <p:spPr>
          <a:xfrm>
            <a:off x="876087" y="3460554"/>
            <a:ext cx="2235300" cy="64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6" name="Google Shape;106;p26"/>
          <p:cNvSpPr txBox="1"/>
          <p:nvPr>
            <p:ph idx="4" type="ctrTitle"/>
          </p:nvPr>
        </p:nvSpPr>
        <p:spPr>
          <a:xfrm>
            <a:off x="3454352" y="1493154"/>
            <a:ext cx="2235300" cy="50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None/>
              <a:defRPr sz="2100">
                <a:solidFill>
                  <a:srgbClr val="00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/>
        </p:txBody>
      </p:sp>
      <p:sp>
        <p:nvSpPr>
          <p:cNvPr id="107" name="Google Shape;107;p26"/>
          <p:cNvSpPr txBox="1"/>
          <p:nvPr>
            <p:ph idx="5" type="subTitle"/>
          </p:nvPr>
        </p:nvSpPr>
        <p:spPr>
          <a:xfrm>
            <a:off x="3454352" y="1878003"/>
            <a:ext cx="2235300" cy="64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8" name="Google Shape;108;p26"/>
          <p:cNvSpPr txBox="1"/>
          <p:nvPr>
            <p:ph idx="6" type="ctrTitle"/>
          </p:nvPr>
        </p:nvSpPr>
        <p:spPr>
          <a:xfrm>
            <a:off x="3454352" y="3075704"/>
            <a:ext cx="2235300" cy="50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None/>
              <a:defRPr sz="2100">
                <a:solidFill>
                  <a:srgbClr val="00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/>
        </p:txBody>
      </p:sp>
      <p:sp>
        <p:nvSpPr>
          <p:cNvPr id="109" name="Google Shape;109;p26"/>
          <p:cNvSpPr txBox="1"/>
          <p:nvPr>
            <p:ph idx="7" type="subTitle"/>
          </p:nvPr>
        </p:nvSpPr>
        <p:spPr>
          <a:xfrm>
            <a:off x="3454352" y="3460554"/>
            <a:ext cx="2235300" cy="64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0" name="Google Shape;110;p26"/>
          <p:cNvSpPr txBox="1"/>
          <p:nvPr>
            <p:ph idx="8" type="ctrTitle"/>
          </p:nvPr>
        </p:nvSpPr>
        <p:spPr>
          <a:xfrm>
            <a:off x="6032617" y="1493154"/>
            <a:ext cx="2235300" cy="50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None/>
              <a:defRPr sz="2100">
                <a:solidFill>
                  <a:srgbClr val="00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/>
        </p:txBody>
      </p:sp>
      <p:sp>
        <p:nvSpPr>
          <p:cNvPr id="111" name="Google Shape;111;p26"/>
          <p:cNvSpPr txBox="1"/>
          <p:nvPr>
            <p:ph idx="9" type="subTitle"/>
          </p:nvPr>
        </p:nvSpPr>
        <p:spPr>
          <a:xfrm>
            <a:off x="6032617" y="1878003"/>
            <a:ext cx="2235300" cy="64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2" name="Google Shape;112;p26"/>
          <p:cNvSpPr txBox="1"/>
          <p:nvPr>
            <p:ph idx="13" type="ctrTitle"/>
          </p:nvPr>
        </p:nvSpPr>
        <p:spPr>
          <a:xfrm>
            <a:off x="6032617" y="3075704"/>
            <a:ext cx="2235300" cy="50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None/>
              <a:defRPr sz="2100">
                <a:solidFill>
                  <a:srgbClr val="00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/>
        </p:txBody>
      </p:sp>
      <p:sp>
        <p:nvSpPr>
          <p:cNvPr id="113" name="Google Shape;113;p26"/>
          <p:cNvSpPr txBox="1"/>
          <p:nvPr>
            <p:ph idx="14" type="subTitle"/>
          </p:nvPr>
        </p:nvSpPr>
        <p:spPr>
          <a:xfrm>
            <a:off x="6032617" y="3460554"/>
            <a:ext cx="2235300" cy="64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4" name="Google Shape;114;p26"/>
          <p:cNvSpPr txBox="1"/>
          <p:nvPr>
            <p:ph idx="15" type="title"/>
          </p:nvPr>
        </p:nvSpPr>
        <p:spPr>
          <a:xfrm>
            <a:off x="311700" y="380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hree Columns ">
  <p:cSld name="TITLE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7"/>
          <p:cNvSpPr txBox="1"/>
          <p:nvPr>
            <p:ph type="ctrTitle"/>
          </p:nvPr>
        </p:nvSpPr>
        <p:spPr>
          <a:xfrm>
            <a:off x="1133552" y="2860675"/>
            <a:ext cx="2079600" cy="50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None/>
              <a:defRPr sz="2100">
                <a:solidFill>
                  <a:srgbClr val="00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/>
        </p:txBody>
      </p:sp>
      <p:sp>
        <p:nvSpPr>
          <p:cNvPr id="117" name="Google Shape;117;p27"/>
          <p:cNvSpPr txBox="1"/>
          <p:nvPr>
            <p:ph idx="1" type="subTitle"/>
          </p:nvPr>
        </p:nvSpPr>
        <p:spPr>
          <a:xfrm>
            <a:off x="1133540" y="3245525"/>
            <a:ext cx="2079600" cy="8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8" name="Google Shape;118;p27"/>
          <p:cNvSpPr txBox="1"/>
          <p:nvPr>
            <p:ph idx="2" type="ctrTitle"/>
          </p:nvPr>
        </p:nvSpPr>
        <p:spPr>
          <a:xfrm>
            <a:off x="3532205" y="2860675"/>
            <a:ext cx="2079600" cy="50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None/>
              <a:defRPr sz="2100">
                <a:solidFill>
                  <a:srgbClr val="00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/>
        </p:txBody>
      </p:sp>
      <p:sp>
        <p:nvSpPr>
          <p:cNvPr id="119" name="Google Shape;119;p27"/>
          <p:cNvSpPr txBox="1"/>
          <p:nvPr>
            <p:ph idx="3" type="subTitle"/>
          </p:nvPr>
        </p:nvSpPr>
        <p:spPr>
          <a:xfrm>
            <a:off x="3532200" y="3245525"/>
            <a:ext cx="2079600" cy="8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0" name="Google Shape;120;p27"/>
          <p:cNvSpPr txBox="1"/>
          <p:nvPr>
            <p:ph idx="4" type="ctrTitle"/>
          </p:nvPr>
        </p:nvSpPr>
        <p:spPr>
          <a:xfrm>
            <a:off x="5930858" y="2860675"/>
            <a:ext cx="2079600" cy="50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None/>
              <a:defRPr sz="2100">
                <a:solidFill>
                  <a:srgbClr val="00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/>
        </p:txBody>
      </p:sp>
      <p:sp>
        <p:nvSpPr>
          <p:cNvPr id="121" name="Google Shape;121;p27"/>
          <p:cNvSpPr txBox="1"/>
          <p:nvPr>
            <p:ph idx="5" type="subTitle"/>
          </p:nvPr>
        </p:nvSpPr>
        <p:spPr>
          <a:xfrm>
            <a:off x="5930860" y="3245525"/>
            <a:ext cx="2079600" cy="8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2" name="Google Shape;122;p27"/>
          <p:cNvSpPr txBox="1"/>
          <p:nvPr>
            <p:ph idx="6" type="title"/>
          </p:nvPr>
        </p:nvSpPr>
        <p:spPr>
          <a:xfrm>
            <a:off x="311700" y="380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wo Columns  ">
  <p:cSld name="TITLE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8"/>
          <p:cNvSpPr txBox="1"/>
          <p:nvPr>
            <p:ph type="ctrTitle"/>
          </p:nvPr>
        </p:nvSpPr>
        <p:spPr>
          <a:xfrm>
            <a:off x="1552252" y="1671575"/>
            <a:ext cx="2584800" cy="5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600"/>
              <a:buNone/>
              <a:defRPr sz="1600">
                <a:solidFill>
                  <a:srgbClr val="00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600"/>
              <a:buFont typeface="Rajdhani"/>
              <a:buNone/>
              <a:defRPr b="1" sz="16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600"/>
              <a:buFont typeface="Rajdhani"/>
              <a:buNone/>
              <a:defRPr b="1" sz="16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600"/>
              <a:buFont typeface="Rajdhani"/>
              <a:buNone/>
              <a:defRPr b="1" sz="16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600"/>
              <a:buFont typeface="Rajdhani"/>
              <a:buNone/>
              <a:defRPr b="1" sz="16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600"/>
              <a:buFont typeface="Rajdhani"/>
              <a:buNone/>
              <a:defRPr b="1" sz="16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600"/>
              <a:buFont typeface="Rajdhani"/>
              <a:buNone/>
              <a:defRPr b="1" sz="16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600"/>
              <a:buFont typeface="Rajdhani"/>
              <a:buNone/>
              <a:defRPr b="1" sz="16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600"/>
              <a:buFont typeface="Rajdhani"/>
              <a:buNone/>
              <a:defRPr b="1" sz="16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/>
        </p:txBody>
      </p:sp>
      <p:sp>
        <p:nvSpPr>
          <p:cNvPr id="125" name="Google Shape;125;p28"/>
          <p:cNvSpPr txBox="1"/>
          <p:nvPr>
            <p:ph idx="1" type="subTitle"/>
          </p:nvPr>
        </p:nvSpPr>
        <p:spPr>
          <a:xfrm>
            <a:off x="1552238" y="2279125"/>
            <a:ext cx="2584800" cy="88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6" name="Google Shape;126;p28"/>
          <p:cNvSpPr txBox="1"/>
          <p:nvPr>
            <p:ph idx="2" type="ctrTitle"/>
          </p:nvPr>
        </p:nvSpPr>
        <p:spPr>
          <a:xfrm>
            <a:off x="5006971" y="1671575"/>
            <a:ext cx="2584800" cy="5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600"/>
              <a:buNone/>
              <a:defRPr sz="1600">
                <a:solidFill>
                  <a:srgbClr val="00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600"/>
              <a:buFont typeface="Rajdhani"/>
              <a:buNone/>
              <a:defRPr b="1" sz="16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600"/>
              <a:buFont typeface="Rajdhani"/>
              <a:buNone/>
              <a:defRPr b="1" sz="16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600"/>
              <a:buFont typeface="Rajdhani"/>
              <a:buNone/>
              <a:defRPr b="1" sz="16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600"/>
              <a:buFont typeface="Rajdhani"/>
              <a:buNone/>
              <a:defRPr b="1" sz="16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600"/>
              <a:buFont typeface="Rajdhani"/>
              <a:buNone/>
              <a:defRPr b="1" sz="16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600"/>
              <a:buFont typeface="Rajdhani"/>
              <a:buNone/>
              <a:defRPr b="1" sz="16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600"/>
              <a:buFont typeface="Rajdhani"/>
              <a:buNone/>
              <a:defRPr b="1" sz="16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600"/>
              <a:buFont typeface="Rajdhani"/>
              <a:buNone/>
              <a:defRPr b="1" sz="16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/>
        </p:txBody>
      </p:sp>
      <p:sp>
        <p:nvSpPr>
          <p:cNvPr id="127" name="Google Shape;127;p28"/>
          <p:cNvSpPr txBox="1"/>
          <p:nvPr>
            <p:ph idx="3" type="subTitle"/>
          </p:nvPr>
        </p:nvSpPr>
        <p:spPr>
          <a:xfrm>
            <a:off x="5006965" y="2279125"/>
            <a:ext cx="2584800" cy="88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8" name="Google Shape;128;p28"/>
          <p:cNvSpPr txBox="1"/>
          <p:nvPr>
            <p:ph idx="4" type="title"/>
          </p:nvPr>
        </p:nvSpPr>
        <p:spPr>
          <a:xfrm>
            <a:off x="311700" y="380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Four Columns  ">
  <p:cSld name="TITLE_1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9"/>
          <p:cNvSpPr txBox="1"/>
          <p:nvPr>
            <p:ph type="ctrTitle"/>
          </p:nvPr>
        </p:nvSpPr>
        <p:spPr>
          <a:xfrm>
            <a:off x="820734" y="3011050"/>
            <a:ext cx="1731900" cy="50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None/>
              <a:defRPr sz="2100">
                <a:solidFill>
                  <a:srgbClr val="00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/>
        </p:txBody>
      </p:sp>
      <p:sp>
        <p:nvSpPr>
          <p:cNvPr id="131" name="Google Shape;131;p29"/>
          <p:cNvSpPr txBox="1"/>
          <p:nvPr>
            <p:ph idx="1" type="subTitle"/>
          </p:nvPr>
        </p:nvSpPr>
        <p:spPr>
          <a:xfrm>
            <a:off x="820725" y="3395900"/>
            <a:ext cx="1731900" cy="8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2" name="Google Shape;132;p29"/>
          <p:cNvSpPr txBox="1"/>
          <p:nvPr>
            <p:ph idx="2" type="ctrTitle"/>
          </p:nvPr>
        </p:nvSpPr>
        <p:spPr>
          <a:xfrm>
            <a:off x="2744279" y="3011050"/>
            <a:ext cx="1731900" cy="50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None/>
              <a:defRPr sz="2100">
                <a:solidFill>
                  <a:srgbClr val="00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/>
        </p:txBody>
      </p:sp>
      <p:sp>
        <p:nvSpPr>
          <p:cNvPr id="133" name="Google Shape;133;p29"/>
          <p:cNvSpPr txBox="1"/>
          <p:nvPr>
            <p:ph idx="3" type="subTitle"/>
          </p:nvPr>
        </p:nvSpPr>
        <p:spPr>
          <a:xfrm>
            <a:off x="2744275" y="3395900"/>
            <a:ext cx="1731900" cy="8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4" name="Google Shape;134;p29"/>
          <p:cNvSpPr txBox="1"/>
          <p:nvPr>
            <p:ph idx="4" type="ctrTitle"/>
          </p:nvPr>
        </p:nvSpPr>
        <p:spPr>
          <a:xfrm>
            <a:off x="4667824" y="3011050"/>
            <a:ext cx="1731900" cy="50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None/>
              <a:defRPr sz="2100">
                <a:solidFill>
                  <a:srgbClr val="00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/>
        </p:txBody>
      </p:sp>
      <p:sp>
        <p:nvSpPr>
          <p:cNvPr id="135" name="Google Shape;135;p29"/>
          <p:cNvSpPr txBox="1"/>
          <p:nvPr>
            <p:ph idx="5" type="subTitle"/>
          </p:nvPr>
        </p:nvSpPr>
        <p:spPr>
          <a:xfrm>
            <a:off x="4667825" y="3395900"/>
            <a:ext cx="1731900" cy="8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6" name="Google Shape;136;p29"/>
          <p:cNvSpPr txBox="1"/>
          <p:nvPr>
            <p:ph idx="6" type="title"/>
          </p:nvPr>
        </p:nvSpPr>
        <p:spPr>
          <a:xfrm>
            <a:off x="311700" y="380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7" name="Google Shape;137;p29"/>
          <p:cNvSpPr txBox="1"/>
          <p:nvPr>
            <p:ph idx="7" type="ctrTitle"/>
          </p:nvPr>
        </p:nvSpPr>
        <p:spPr>
          <a:xfrm>
            <a:off x="6591390" y="3011050"/>
            <a:ext cx="1731900" cy="50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None/>
              <a:defRPr sz="2100">
                <a:solidFill>
                  <a:srgbClr val="00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100"/>
              <a:buFont typeface="Rajdhani"/>
              <a:buNone/>
              <a:defRPr b="1" sz="2100">
                <a:solidFill>
                  <a:srgbClr val="00FFFF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/>
        </p:txBody>
      </p:sp>
      <p:sp>
        <p:nvSpPr>
          <p:cNvPr id="138" name="Google Shape;138;p29"/>
          <p:cNvSpPr txBox="1"/>
          <p:nvPr>
            <p:ph idx="8" type="subTitle"/>
          </p:nvPr>
        </p:nvSpPr>
        <p:spPr>
          <a:xfrm>
            <a:off x="6591391" y="3395900"/>
            <a:ext cx="1731900" cy="8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">
  <p:cSld name="CAPTION_ONLY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0"/>
          <p:cNvSpPr txBox="1"/>
          <p:nvPr>
            <p:ph type="title"/>
          </p:nvPr>
        </p:nvSpPr>
        <p:spPr>
          <a:xfrm>
            <a:off x="311700" y="380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 1">
  <p:cSld name="CAPTION_ONLY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1"/>
          <p:cNvSpPr txBox="1"/>
          <p:nvPr>
            <p:ph type="title"/>
          </p:nvPr>
        </p:nvSpPr>
        <p:spPr>
          <a:xfrm>
            <a:off x="311700" y="380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ercentages">
  <p:cSld name="BIG_NUMB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2"/>
          <p:cNvSpPr txBox="1"/>
          <p:nvPr>
            <p:ph hasCustomPrompt="1" type="title"/>
          </p:nvPr>
        </p:nvSpPr>
        <p:spPr>
          <a:xfrm>
            <a:off x="966650" y="2489475"/>
            <a:ext cx="2271900" cy="130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6000"/>
              <a:buNone/>
              <a:defRPr sz="6000">
                <a:solidFill>
                  <a:srgbClr val="00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6000"/>
              <a:buNone/>
              <a:defRPr sz="6000">
                <a:solidFill>
                  <a:srgbClr val="00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6000"/>
              <a:buNone/>
              <a:defRPr sz="6000">
                <a:solidFill>
                  <a:srgbClr val="00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6000"/>
              <a:buNone/>
              <a:defRPr sz="6000">
                <a:solidFill>
                  <a:srgbClr val="00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6000"/>
              <a:buNone/>
              <a:defRPr sz="6000">
                <a:solidFill>
                  <a:srgbClr val="00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6000"/>
              <a:buNone/>
              <a:defRPr sz="6000">
                <a:solidFill>
                  <a:srgbClr val="00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6000"/>
              <a:buNone/>
              <a:defRPr sz="6000">
                <a:solidFill>
                  <a:srgbClr val="00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6000"/>
              <a:buNone/>
              <a:defRPr sz="6000">
                <a:solidFill>
                  <a:srgbClr val="00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6000"/>
              <a:buNone/>
              <a:defRPr sz="6000">
                <a:solidFill>
                  <a:srgbClr val="00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32"/>
          <p:cNvSpPr txBox="1"/>
          <p:nvPr>
            <p:ph idx="1" type="subTitle"/>
          </p:nvPr>
        </p:nvSpPr>
        <p:spPr>
          <a:xfrm>
            <a:off x="966650" y="3701725"/>
            <a:ext cx="2271900" cy="8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6" name="Google Shape;146;p32"/>
          <p:cNvSpPr txBox="1"/>
          <p:nvPr>
            <p:ph hasCustomPrompt="1" idx="2" type="title"/>
          </p:nvPr>
        </p:nvSpPr>
        <p:spPr>
          <a:xfrm>
            <a:off x="3436046" y="2489475"/>
            <a:ext cx="2271900" cy="130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6000"/>
              <a:buNone/>
              <a:defRPr sz="6000">
                <a:solidFill>
                  <a:srgbClr val="00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6000"/>
              <a:buNone/>
              <a:defRPr sz="6000">
                <a:solidFill>
                  <a:srgbClr val="00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6000"/>
              <a:buNone/>
              <a:defRPr sz="6000">
                <a:solidFill>
                  <a:srgbClr val="00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6000"/>
              <a:buNone/>
              <a:defRPr sz="6000">
                <a:solidFill>
                  <a:srgbClr val="00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6000"/>
              <a:buNone/>
              <a:defRPr sz="6000">
                <a:solidFill>
                  <a:srgbClr val="00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6000"/>
              <a:buNone/>
              <a:defRPr sz="6000">
                <a:solidFill>
                  <a:srgbClr val="00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6000"/>
              <a:buNone/>
              <a:defRPr sz="6000">
                <a:solidFill>
                  <a:srgbClr val="00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6000"/>
              <a:buNone/>
              <a:defRPr sz="6000">
                <a:solidFill>
                  <a:srgbClr val="00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6000"/>
              <a:buNone/>
              <a:defRPr sz="6000">
                <a:solidFill>
                  <a:srgbClr val="00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32"/>
          <p:cNvSpPr txBox="1"/>
          <p:nvPr>
            <p:ph idx="3" type="subTitle"/>
          </p:nvPr>
        </p:nvSpPr>
        <p:spPr>
          <a:xfrm>
            <a:off x="3436046" y="3701725"/>
            <a:ext cx="2271900" cy="8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8" name="Google Shape;148;p32"/>
          <p:cNvSpPr txBox="1"/>
          <p:nvPr>
            <p:ph hasCustomPrompt="1" idx="4" type="title"/>
          </p:nvPr>
        </p:nvSpPr>
        <p:spPr>
          <a:xfrm>
            <a:off x="5905443" y="2489475"/>
            <a:ext cx="2271900" cy="130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6000"/>
              <a:buNone/>
              <a:defRPr sz="6000">
                <a:solidFill>
                  <a:srgbClr val="00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6000"/>
              <a:buNone/>
              <a:defRPr sz="6000">
                <a:solidFill>
                  <a:srgbClr val="00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6000"/>
              <a:buNone/>
              <a:defRPr sz="6000">
                <a:solidFill>
                  <a:srgbClr val="00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6000"/>
              <a:buNone/>
              <a:defRPr sz="6000">
                <a:solidFill>
                  <a:srgbClr val="00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6000"/>
              <a:buNone/>
              <a:defRPr sz="6000">
                <a:solidFill>
                  <a:srgbClr val="00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6000"/>
              <a:buNone/>
              <a:defRPr sz="6000">
                <a:solidFill>
                  <a:srgbClr val="00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6000"/>
              <a:buNone/>
              <a:defRPr sz="6000">
                <a:solidFill>
                  <a:srgbClr val="00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6000"/>
              <a:buNone/>
              <a:defRPr sz="6000">
                <a:solidFill>
                  <a:srgbClr val="00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6000"/>
              <a:buNone/>
              <a:defRPr sz="6000">
                <a:solidFill>
                  <a:srgbClr val="00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32"/>
          <p:cNvSpPr txBox="1"/>
          <p:nvPr>
            <p:ph idx="5" type="subTitle"/>
          </p:nvPr>
        </p:nvSpPr>
        <p:spPr>
          <a:xfrm>
            <a:off x="5905443" y="3701725"/>
            <a:ext cx="2271900" cy="8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0" name="Google Shape;150;p32"/>
          <p:cNvSpPr txBox="1"/>
          <p:nvPr>
            <p:ph idx="6" type="title"/>
          </p:nvPr>
        </p:nvSpPr>
        <p:spPr>
          <a:xfrm>
            <a:off x="311700" y="380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">
  <p:cSld name="ONE_COLUMN_TEXT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3"/>
          <p:cNvSpPr txBox="1"/>
          <p:nvPr>
            <p:ph type="title"/>
          </p:nvPr>
        </p:nvSpPr>
        <p:spPr>
          <a:xfrm>
            <a:off x="1407325" y="1417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3" name="Google Shape;153;p33"/>
          <p:cNvSpPr txBox="1"/>
          <p:nvPr>
            <p:ph idx="1" type="body"/>
          </p:nvPr>
        </p:nvSpPr>
        <p:spPr>
          <a:xfrm>
            <a:off x="1407325" y="2251800"/>
            <a:ext cx="2697000" cy="19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2pPr>
            <a:lvl3pPr indent="-3302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3pPr>
            <a:lvl4pPr indent="-3302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4pPr>
            <a:lvl5pPr indent="-3302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5pPr>
            <a:lvl6pPr indent="-3302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6pPr>
            <a:lvl7pPr indent="-3302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7pPr>
            <a:lvl8pPr indent="-3302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8pPr>
            <a:lvl9pPr indent="-3302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1">
  <p:cSld name="ONE_COLUMN_TEXT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4"/>
          <p:cNvSpPr txBox="1"/>
          <p:nvPr>
            <p:ph type="title"/>
          </p:nvPr>
        </p:nvSpPr>
        <p:spPr>
          <a:xfrm>
            <a:off x="5666975" y="1417800"/>
            <a:ext cx="24732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6" name="Google Shape;156;p34"/>
          <p:cNvSpPr txBox="1"/>
          <p:nvPr>
            <p:ph idx="1" type="body"/>
          </p:nvPr>
        </p:nvSpPr>
        <p:spPr>
          <a:xfrm>
            <a:off x="5666975" y="2251800"/>
            <a:ext cx="2375400" cy="19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2pPr>
            <a:lvl3pPr indent="-3302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3pPr>
            <a:lvl4pPr indent="-3302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4pPr>
            <a:lvl5pPr indent="-3302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5pPr>
            <a:lvl6pPr indent="-3302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6pPr>
            <a:lvl7pPr indent="-3302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7pPr>
            <a:lvl8pPr indent="-3302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8pPr>
            <a:lvl9pPr indent="-3302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 + Credits">
  <p:cSld name="TITLE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5"/>
          <p:cNvSpPr txBox="1"/>
          <p:nvPr>
            <p:ph type="ctrTitle"/>
          </p:nvPr>
        </p:nvSpPr>
        <p:spPr>
          <a:xfrm>
            <a:off x="2367600" y="950375"/>
            <a:ext cx="4408800" cy="50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jdhani"/>
              <a:buNone/>
              <a:defRPr b="1" sz="3600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Concert One"/>
              <a:buNone/>
              <a:defRPr sz="5200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Concert One"/>
              <a:buNone/>
              <a:defRPr sz="5200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Concert One"/>
              <a:buNone/>
              <a:defRPr sz="5200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Concert One"/>
              <a:buNone/>
              <a:defRPr sz="5200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Concert One"/>
              <a:buNone/>
              <a:defRPr sz="5200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Concert One"/>
              <a:buNone/>
              <a:defRPr sz="5200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Concert One"/>
              <a:buNone/>
              <a:defRPr sz="5200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Concert One"/>
              <a:buNone/>
              <a:defRPr sz="5200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/>
        </p:txBody>
      </p:sp>
      <p:sp>
        <p:nvSpPr>
          <p:cNvPr id="159" name="Google Shape;159;p35"/>
          <p:cNvSpPr txBox="1"/>
          <p:nvPr>
            <p:ph idx="1" type="subTitle"/>
          </p:nvPr>
        </p:nvSpPr>
        <p:spPr>
          <a:xfrm>
            <a:off x="2664300" y="1587025"/>
            <a:ext cx="3815400" cy="5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chivo"/>
              <a:buNone/>
              <a:defRPr sz="16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0" name="Google Shape;160;p35"/>
          <p:cNvSpPr txBox="1"/>
          <p:nvPr/>
        </p:nvSpPr>
        <p:spPr>
          <a:xfrm>
            <a:off x="2919300" y="3408325"/>
            <a:ext cx="3305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Archivo Medium"/>
                <a:ea typeface="Archivo Medium"/>
                <a:cs typeface="Archivo Medium"/>
                <a:sym typeface="Archivo Medium"/>
              </a:rPr>
              <a:t>CREDITS: This presentation template was created by </a:t>
            </a: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rchivo Medium"/>
                <a:ea typeface="Archivo Medium"/>
                <a:cs typeface="Archivo Medium"/>
                <a:sym typeface="Archivo Medium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lt1"/>
                </a:solidFill>
                <a:latin typeface="Archivo Medium"/>
                <a:ea typeface="Archivo Medium"/>
                <a:cs typeface="Archivo Medium"/>
                <a:sym typeface="Archivo Medium"/>
              </a:rPr>
              <a:t>, including icons by </a:t>
            </a: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rchivo Medium"/>
                <a:ea typeface="Archivo Medium"/>
                <a:cs typeface="Archivo Medium"/>
                <a:sym typeface="Archivo Medium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lt1"/>
                </a:solidFill>
                <a:latin typeface="Archivo Medium"/>
                <a:ea typeface="Archivo Medium"/>
                <a:cs typeface="Archivo Medium"/>
                <a:sym typeface="Archivo Medium"/>
              </a:rPr>
              <a:t>, and infographics &amp; images by </a:t>
            </a: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rchivo Medium"/>
                <a:ea typeface="Archivo Medium"/>
                <a:cs typeface="Archivo Medium"/>
                <a:sym typeface="Archivo Medium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lt1"/>
                </a:solidFill>
                <a:latin typeface="Archivo Medium"/>
                <a:ea typeface="Archivo Medium"/>
                <a:cs typeface="Archivo Medium"/>
                <a:sym typeface="Archivo Medium"/>
              </a:rPr>
              <a:t>. </a:t>
            </a:r>
            <a:endParaRPr sz="1000">
              <a:solidFill>
                <a:schemeClr val="lt1"/>
              </a:solidFill>
              <a:latin typeface="Archivo Medium"/>
              <a:ea typeface="Archivo Medium"/>
              <a:cs typeface="Archivo Medium"/>
              <a:sym typeface="Archivo Medium"/>
            </a:endParaRPr>
          </a:p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Archivo Medium"/>
              <a:ea typeface="Archivo Medium"/>
              <a:cs typeface="Archivo Medium"/>
              <a:sym typeface="Archivo Medium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TITLE_1_1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ONE_COLUMN_TEXT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TITLE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33.xml"/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35.xml"/><Relationship Id="rId28" Type="http://schemas.openxmlformats.org/officeDocument/2006/relationships/theme" Target="../theme/theme3.xml"/><Relationship Id="rId2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jdhani"/>
              <a:buNone/>
              <a:defRPr b="1" sz="2800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chivo"/>
              <a:buChar char="●"/>
              <a:defRPr sz="18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indent="-3175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chivo"/>
              <a:buChar char="○"/>
              <a:defRPr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indent="-3175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chivo"/>
              <a:buChar char="■"/>
              <a:defRPr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indent="-3175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chivo"/>
              <a:buChar char="●"/>
              <a:defRPr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indent="-3175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chivo"/>
              <a:buChar char="○"/>
              <a:defRPr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indent="-3175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chivo"/>
              <a:buChar char="■"/>
              <a:defRPr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indent="-3175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chivo"/>
              <a:buChar char="●"/>
              <a:defRPr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indent="-3175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chivo"/>
              <a:buChar char="○"/>
              <a:defRPr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indent="-3175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rchivo"/>
              <a:buChar char="■"/>
              <a:defRPr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  <p:sldLayoutId id="2147483682" r:id="rId25"/>
    <p:sldLayoutId id="2147483683" r:id="rId26"/>
    <p:sldLayoutId id="2147483684" r:id="rId2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Relationship Id="rId4" Type="http://schemas.openxmlformats.org/officeDocument/2006/relationships/image" Target="../media/image21.png"/><Relationship Id="rId5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0"/>
          <p:cNvSpPr txBox="1"/>
          <p:nvPr>
            <p:ph type="ctrTitle"/>
          </p:nvPr>
        </p:nvSpPr>
        <p:spPr>
          <a:xfrm>
            <a:off x="1125000" y="1095100"/>
            <a:ext cx="6894000" cy="230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Parallel Synchronization-Free Approximate</a:t>
            </a:r>
            <a:endParaRPr sz="5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Data Structure Construction</a:t>
            </a:r>
            <a:endParaRPr sz="5000"/>
          </a:p>
        </p:txBody>
      </p:sp>
      <p:sp>
        <p:nvSpPr>
          <p:cNvPr id="170" name="Google Shape;170;p40"/>
          <p:cNvSpPr txBox="1"/>
          <p:nvPr>
            <p:ph idx="1" type="subTitle"/>
          </p:nvPr>
        </p:nvSpPr>
        <p:spPr>
          <a:xfrm>
            <a:off x="1431300" y="3396099"/>
            <a:ext cx="6281400" cy="5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Martin Rinard, MIT CSAIL</a:t>
            </a:r>
            <a:endParaRPr/>
          </a:p>
        </p:txBody>
      </p:sp>
      <p:sp>
        <p:nvSpPr>
          <p:cNvPr id="171" name="Google Shape;171;p40"/>
          <p:cNvSpPr/>
          <p:nvPr/>
        </p:nvSpPr>
        <p:spPr>
          <a:xfrm>
            <a:off x="4261250" y="1275503"/>
            <a:ext cx="165000" cy="164700"/>
          </a:xfrm>
          <a:prstGeom prst="donut">
            <a:avLst>
              <a:gd fmla="val 11636" name="adj"/>
            </a:avLst>
          </a:prstGeom>
          <a:solidFill>
            <a:srgbClr val="00FFFF"/>
          </a:solidFill>
          <a:ln>
            <a:noFill/>
          </a:ln>
          <a:effectLst>
            <a:outerShdw blurRad="114300" rotWithShape="0" algn="bl" dir="5400000" dist="19050">
              <a:srgbClr val="00FFFF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40"/>
          <p:cNvSpPr/>
          <p:nvPr/>
        </p:nvSpPr>
        <p:spPr>
          <a:xfrm>
            <a:off x="4489500" y="1275503"/>
            <a:ext cx="165000" cy="164700"/>
          </a:xfrm>
          <a:prstGeom prst="donut">
            <a:avLst>
              <a:gd fmla="val 11636" name="adj"/>
            </a:avLst>
          </a:prstGeom>
          <a:solidFill>
            <a:srgbClr val="00FFFF"/>
          </a:solidFill>
          <a:ln>
            <a:noFill/>
          </a:ln>
          <a:effectLst>
            <a:outerShdw blurRad="114300" rotWithShape="0" algn="bl" dir="5400000" dist="19050">
              <a:srgbClr val="00FFFF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40"/>
          <p:cNvSpPr/>
          <p:nvPr/>
        </p:nvSpPr>
        <p:spPr>
          <a:xfrm>
            <a:off x="4717750" y="1275503"/>
            <a:ext cx="165000" cy="164700"/>
          </a:xfrm>
          <a:prstGeom prst="donut">
            <a:avLst>
              <a:gd fmla="val 11636" name="adj"/>
            </a:avLst>
          </a:prstGeom>
          <a:solidFill>
            <a:srgbClr val="00FFFF"/>
          </a:solidFill>
          <a:ln>
            <a:noFill/>
          </a:ln>
          <a:effectLst>
            <a:outerShdw blurRad="114300" rotWithShape="0" algn="bl" dir="5400000" dist="19050">
              <a:srgbClr val="00FFFF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40"/>
          <p:cNvSpPr/>
          <p:nvPr/>
        </p:nvSpPr>
        <p:spPr>
          <a:xfrm>
            <a:off x="4261250" y="4068578"/>
            <a:ext cx="165000" cy="164700"/>
          </a:xfrm>
          <a:prstGeom prst="donut">
            <a:avLst>
              <a:gd fmla="val 11636" name="adj"/>
            </a:avLst>
          </a:prstGeom>
          <a:solidFill>
            <a:srgbClr val="00FFFF"/>
          </a:solidFill>
          <a:ln>
            <a:noFill/>
          </a:ln>
          <a:effectLst>
            <a:outerShdw blurRad="114300" rotWithShape="0" algn="bl" dir="5400000" dist="19050">
              <a:srgbClr val="00FFFF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40"/>
          <p:cNvSpPr/>
          <p:nvPr/>
        </p:nvSpPr>
        <p:spPr>
          <a:xfrm>
            <a:off x="4489500" y="4068578"/>
            <a:ext cx="165000" cy="164700"/>
          </a:xfrm>
          <a:prstGeom prst="donut">
            <a:avLst>
              <a:gd fmla="val 11636" name="adj"/>
            </a:avLst>
          </a:prstGeom>
          <a:solidFill>
            <a:srgbClr val="00FFFF"/>
          </a:solidFill>
          <a:ln>
            <a:noFill/>
          </a:ln>
          <a:effectLst>
            <a:outerShdw blurRad="114300" rotWithShape="0" algn="bl" dir="5400000" dist="19050">
              <a:srgbClr val="00FFFF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40"/>
          <p:cNvSpPr/>
          <p:nvPr/>
        </p:nvSpPr>
        <p:spPr>
          <a:xfrm>
            <a:off x="4717750" y="4068578"/>
            <a:ext cx="165000" cy="164700"/>
          </a:xfrm>
          <a:prstGeom prst="donut">
            <a:avLst>
              <a:gd fmla="val 11636" name="adj"/>
            </a:avLst>
          </a:prstGeom>
          <a:solidFill>
            <a:srgbClr val="00FFFF"/>
          </a:solidFill>
          <a:ln>
            <a:noFill/>
          </a:ln>
          <a:effectLst>
            <a:outerShdw blurRad="114300" rotWithShape="0" algn="bl" dir="5400000" dist="19050">
              <a:srgbClr val="00FFFF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9"/>
          <p:cNvSpPr txBox="1"/>
          <p:nvPr>
            <p:ph idx="1" type="body"/>
          </p:nvPr>
        </p:nvSpPr>
        <p:spPr>
          <a:xfrm>
            <a:off x="914100" y="876925"/>
            <a:ext cx="7315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t/>
            </a:r>
            <a:endParaRPr sz="1800"/>
          </a:p>
        </p:txBody>
      </p:sp>
      <p:sp>
        <p:nvSpPr>
          <p:cNvPr id="237" name="Google Shape;237;p49"/>
          <p:cNvSpPr txBox="1"/>
          <p:nvPr>
            <p:ph type="title"/>
          </p:nvPr>
        </p:nvSpPr>
        <p:spPr>
          <a:xfrm>
            <a:off x="311700" y="380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pic>
        <p:nvPicPr>
          <p:cNvPr id="238" name="Google Shape;23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888" y="1006875"/>
            <a:ext cx="364807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3750" y="1267313"/>
            <a:ext cx="3486150" cy="146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51688" y="3048363"/>
            <a:ext cx="3419475" cy="176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50"/>
          <p:cNvSpPr txBox="1"/>
          <p:nvPr>
            <p:ph idx="1" type="body"/>
          </p:nvPr>
        </p:nvSpPr>
        <p:spPr>
          <a:xfrm>
            <a:off x="2760125" y="2019175"/>
            <a:ext cx="3600300" cy="21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9550"/>
              <a:t>?</a:t>
            </a:r>
            <a:endParaRPr sz="9550"/>
          </a:p>
        </p:txBody>
      </p:sp>
      <p:sp>
        <p:nvSpPr>
          <p:cNvPr id="246" name="Google Shape;246;p50"/>
          <p:cNvSpPr txBox="1"/>
          <p:nvPr>
            <p:ph type="title"/>
          </p:nvPr>
        </p:nvSpPr>
        <p:spPr>
          <a:xfrm>
            <a:off x="311700" y="380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</a:t>
            </a:r>
            <a:endParaRPr/>
          </a:p>
        </p:txBody>
      </p:sp>
      <p:grpSp>
        <p:nvGrpSpPr>
          <p:cNvPr id="247" name="Google Shape;247;p50"/>
          <p:cNvGrpSpPr/>
          <p:nvPr/>
        </p:nvGrpSpPr>
        <p:grpSpPr>
          <a:xfrm>
            <a:off x="2480674" y="953123"/>
            <a:ext cx="4038400" cy="3867710"/>
            <a:chOff x="4906800" y="1507500"/>
            <a:chExt cx="70350" cy="71075"/>
          </a:xfrm>
        </p:grpSpPr>
        <p:sp>
          <p:nvSpPr>
            <p:cNvPr id="248" name="Google Shape;248;p50"/>
            <p:cNvSpPr/>
            <p:nvPr/>
          </p:nvSpPr>
          <p:spPr>
            <a:xfrm>
              <a:off x="4916000" y="1507500"/>
              <a:ext cx="30850" cy="24000"/>
            </a:xfrm>
            <a:custGeom>
              <a:rect b="b" l="l" r="r" t="t"/>
              <a:pathLst>
                <a:path extrusionOk="0" h="960" w="1234">
                  <a:moveTo>
                    <a:pt x="837" y="1"/>
                  </a:moveTo>
                  <a:lnTo>
                    <a:pt x="837" y="202"/>
                  </a:lnTo>
                  <a:cubicBezTo>
                    <a:pt x="484" y="282"/>
                    <a:pt x="181" y="498"/>
                    <a:pt x="0" y="808"/>
                  </a:cubicBezTo>
                  <a:lnTo>
                    <a:pt x="455" y="960"/>
                  </a:lnTo>
                  <a:cubicBezTo>
                    <a:pt x="556" y="837"/>
                    <a:pt x="686" y="736"/>
                    <a:pt x="837" y="686"/>
                  </a:cubicBezTo>
                  <a:lnTo>
                    <a:pt x="837" y="823"/>
                  </a:lnTo>
                  <a:lnTo>
                    <a:pt x="1234" y="426"/>
                  </a:lnTo>
                  <a:lnTo>
                    <a:pt x="837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50"/>
            <p:cNvSpPr/>
            <p:nvPr/>
          </p:nvSpPr>
          <p:spPr>
            <a:xfrm>
              <a:off x="4906800" y="1533825"/>
              <a:ext cx="19675" cy="32475"/>
            </a:xfrm>
            <a:custGeom>
              <a:rect b="b" l="l" r="r" t="t"/>
              <a:pathLst>
                <a:path extrusionOk="0" h="1299" w="787">
                  <a:moveTo>
                    <a:pt x="527" y="1"/>
                  </a:moveTo>
                  <a:lnTo>
                    <a:pt x="1" y="246"/>
                  </a:lnTo>
                  <a:lnTo>
                    <a:pt x="181" y="303"/>
                  </a:lnTo>
                  <a:cubicBezTo>
                    <a:pt x="181" y="347"/>
                    <a:pt x="174" y="390"/>
                    <a:pt x="174" y="433"/>
                  </a:cubicBezTo>
                  <a:cubicBezTo>
                    <a:pt x="174" y="751"/>
                    <a:pt x="289" y="1061"/>
                    <a:pt x="498" y="1299"/>
                  </a:cubicBezTo>
                  <a:lnTo>
                    <a:pt x="787" y="909"/>
                  </a:lnTo>
                  <a:cubicBezTo>
                    <a:pt x="693" y="772"/>
                    <a:pt x="650" y="614"/>
                    <a:pt x="642" y="455"/>
                  </a:cubicBezTo>
                  <a:lnTo>
                    <a:pt x="642" y="455"/>
                  </a:lnTo>
                  <a:lnTo>
                    <a:pt x="787" y="498"/>
                  </a:lnTo>
                  <a:lnTo>
                    <a:pt x="527" y="1"/>
                  </a:ln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50"/>
            <p:cNvSpPr/>
            <p:nvPr/>
          </p:nvSpPr>
          <p:spPr>
            <a:xfrm>
              <a:off x="4926625" y="1561950"/>
              <a:ext cx="30675" cy="16625"/>
            </a:xfrm>
            <a:custGeom>
              <a:rect b="b" l="l" r="r" t="t"/>
              <a:pathLst>
                <a:path extrusionOk="0" h="665" w="1227">
                  <a:moveTo>
                    <a:pt x="556" y="1"/>
                  </a:moveTo>
                  <a:lnTo>
                    <a:pt x="1" y="87"/>
                  </a:lnTo>
                  <a:lnTo>
                    <a:pt x="66" y="664"/>
                  </a:lnTo>
                  <a:lnTo>
                    <a:pt x="181" y="513"/>
                  </a:lnTo>
                  <a:cubicBezTo>
                    <a:pt x="347" y="585"/>
                    <a:pt x="526" y="621"/>
                    <a:pt x="704" y="621"/>
                  </a:cubicBezTo>
                  <a:cubicBezTo>
                    <a:pt x="883" y="621"/>
                    <a:pt x="1061" y="585"/>
                    <a:pt x="1227" y="513"/>
                  </a:cubicBezTo>
                  <a:lnTo>
                    <a:pt x="946" y="123"/>
                  </a:lnTo>
                  <a:cubicBezTo>
                    <a:pt x="866" y="149"/>
                    <a:pt x="785" y="161"/>
                    <a:pt x="704" y="161"/>
                  </a:cubicBezTo>
                  <a:cubicBezTo>
                    <a:pt x="623" y="161"/>
                    <a:pt x="542" y="149"/>
                    <a:pt x="462" y="123"/>
                  </a:cubicBezTo>
                  <a:lnTo>
                    <a:pt x="556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50"/>
            <p:cNvSpPr/>
            <p:nvPr/>
          </p:nvSpPr>
          <p:spPr>
            <a:xfrm>
              <a:off x="4957475" y="1541400"/>
              <a:ext cx="19675" cy="27800"/>
            </a:xfrm>
            <a:custGeom>
              <a:rect b="b" l="l" r="r" t="t"/>
              <a:pathLst>
                <a:path extrusionOk="0" h="1112" w="787">
                  <a:moveTo>
                    <a:pt x="779" y="0"/>
                  </a:moveTo>
                  <a:lnTo>
                    <a:pt x="318" y="145"/>
                  </a:lnTo>
                  <a:cubicBezTo>
                    <a:pt x="318" y="303"/>
                    <a:pt x="274" y="455"/>
                    <a:pt x="188" y="592"/>
                  </a:cubicBezTo>
                  <a:lnTo>
                    <a:pt x="80" y="448"/>
                  </a:lnTo>
                  <a:lnTo>
                    <a:pt x="0" y="1003"/>
                  </a:lnTo>
                  <a:lnTo>
                    <a:pt x="570" y="1111"/>
                  </a:lnTo>
                  <a:lnTo>
                    <a:pt x="469" y="981"/>
                  </a:lnTo>
                  <a:cubicBezTo>
                    <a:pt x="671" y="743"/>
                    <a:pt x="786" y="440"/>
                    <a:pt x="786" y="130"/>
                  </a:cubicBezTo>
                  <a:cubicBezTo>
                    <a:pt x="786" y="87"/>
                    <a:pt x="786" y="44"/>
                    <a:pt x="7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50"/>
            <p:cNvSpPr/>
            <p:nvPr/>
          </p:nvSpPr>
          <p:spPr>
            <a:xfrm>
              <a:off x="4951325" y="1512550"/>
              <a:ext cx="24925" cy="26350"/>
            </a:xfrm>
            <a:custGeom>
              <a:rect b="b" l="l" r="r" t="t"/>
              <a:pathLst>
                <a:path extrusionOk="0" h="1054" w="997">
                  <a:moveTo>
                    <a:pt x="1" y="0"/>
                  </a:moveTo>
                  <a:lnTo>
                    <a:pt x="1" y="476"/>
                  </a:lnTo>
                  <a:cubicBezTo>
                    <a:pt x="145" y="534"/>
                    <a:pt x="282" y="628"/>
                    <a:pt x="376" y="751"/>
                  </a:cubicBezTo>
                  <a:lnTo>
                    <a:pt x="210" y="801"/>
                  </a:lnTo>
                  <a:lnTo>
                    <a:pt x="715" y="1053"/>
                  </a:lnTo>
                  <a:lnTo>
                    <a:pt x="996" y="549"/>
                  </a:lnTo>
                  <a:lnTo>
                    <a:pt x="996" y="549"/>
                  </a:lnTo>
                  <a:lnTo>
                    <a:pt x="838" y="599"/>
                  </a:lnTo>
                  <a:cubicBezTo>
                    <a:pt x="650" y="296"/>
                    <a:pt x="347" y="73"/>
                    <a:pt x="1" y="0"/>
                  </a:cubicBezTo>
                  <a:close/>
                </a:path>
              </a:pathLst>
            </a:custGeom>
            <a:solidFill>
              <a:srgbClr val="3749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51"/>
          <p:cNvSpPr txBox="1"/>
          <p:nvPr>
            <p:ph idx="1" type="body"/>
          </p:nvPr>
        </p:nvSpPr>
        <p:spPr>
          <a:xfrm>
            <a:off x="914100" y="876925"/>
            <a:ext cx="7315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8775" lvl="0" marL="457200" rtl="0" algn="l">
              <a:spcBef>
                <a:spcPts val="0"/>
              </a:spcBef>
              <a:spcAft>
                <a:spcPts val="0"/>
              </a:spcAft>
              <a:buSzPts val="2050"/>
              <a:buAutoNum type="alphaUcPeriod"/>
            </a:pPr>
            <a:r>
              <a:rPr lang="en" sz="2050"/>
              <a:t>Same as an approximation algorithm</a:t>
            </a:r>
            <a:endParaRPr sz="2050"/>
          </a:p>
          <a:p>
            <a:pPr indent="-358775" lvl="0" marL="457200" rtl="0" algn="l">
              <a:spcBef>
                <a:spcPts val="0"/>
              </a:spcBef>
              <a:spcAft>
                <a:spcPts val="0"/>
              </a:spcAft>
              <a:buSzPts val="2050"/>
              <a:buAutoNum type="alphaUcPeriod"/>
            </a:pPr>
            <a:r>
              <a:rPr lang="en" sz="2050"/>
              <a:t>An algorithm were failure or suspension of any thread cannot cause failure or suspension of another thread</a:t>
            </a:r>
            <a:endParaRPr sz="2050"/>
          </a:p>
          <a:p>
            <a:pPr indent="-358775" lvl="0" marL="457200" rtl="0" algn="l">
              <a:spcBef>
                <a:spcPts val="0"/>
              </a:spcBef>
              <a:spcAft>
                <a:spcPts val="0"/>
              </a:spcAft>
              <a:buSzPts val="2050"/>
              <a:buAutoNum type="alphaUcPeriod"/>
            </a:pPr>
            <a:r>
              <a:rPr lang="en" sz="2050"/>
              <a:t>An algorithm that can do single operations in a given time.</a:t>
            </a:r>
            <a:endParaRPr sz="2050"/>
          </a:p>
          <a:p>
            <a:pPr indent="-358775" lvl="0" marL="457200" rtl="0" algn="l">
              <a:spcBef>
                <a:spcPts val="0"/>
              </a:spcBef>
              <a:spcAft>
                <a:spcPts val="0"/>
              </a:spcAft>
              <a:buSzPts val="2050"/>
              <a:buAutoNum type="alphaUcPeriod"/>
            </a:pPr>
            <a:r>
              <a:rPr lang="en" sz="2050"/>
              <a:t>A</a:t>
            </a:r>
            <a:r>
              <a:rPr lang="en" sz="2050"/>
              <a:t>n algorithm that can do multiple operations in a given time.</a:t>
            </a:r>
            <a:endParaRPr sz="2050"/>
          </a:p>
        </p:txBody>
      </p:sp>
      <p:sp>
        <p:nvSpPr>
          <p:cNvPr id="258" name="Google Shape;258;p51"/>
          <p:cNvSpPr txBox="1"/>
          <p:nvPr>
            <p:ph type="title"/>
          </p:nvPr>
        </p:nvSpPr>
        <p:spPr>
          <a:xfrm>
            <a:off x="311700" y="380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 parallel algorithm?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2"/>
          <p:cNvSpPr txBox="1"/>
          <p:nvPr>
            <p:ph idx="1" type="body"/>
          </p:nvPr>
        </p:nvSpPr>
        <p:spPr>
          <a:xfrm>
            <a:off x="914100" y="876925"/>
            <a:ext cx="7315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8775" lvl="0" marL="457200" rtl="0" algn="l">
              <a:spcBef>
                <a:spcPts val="0"/>
              </a:spcBef>
              <a:spcAft>
                <a:spcPts val="0"/>
              </a:spcAft>
              <a:buSzPts val="2050"/>
              <a:buAutoNum type="alphaUcPeriod"/>
            </a:pPr>
            <a:r>
              <a:rPr lang="en" sz="2050"/>
              <a:t>Simulation of atomic operations</a:t>
            </a:r>
            <a:endParaRPr sz="2050"/>
          </a:p>
          <a:p>
            <a:pPr indent="-358775" lvl="0" marL="457200" rtl="0" algn="l">
              <a:spcBef>
                <a:spcPts val="0"/>
              </a:spcBef>
              <a:spcAft>
                <a:spcPts val="0"/>
              </a:spcAft>
              <a:buSzPts val="2050"/>
              <a:buAutoNum type="alphaUcPeriod"/>
            </a:pPr>
            <a:r>
              <a:rPr lang="en" sz="2050"/>
              <a:t>Graphics simulation</a:t>
            </a:r>
            <a:endParaRPr sz="2050"/>
          </a:p>
          <a:p>
            <a:pPr indent="-358775" lvl="0" marL="457200" rtl="0" algn="l">
              <a:spcBef>
                <a:spcPts val="0"/>
              </a:spcBef>
              <a:spcAft>
                <a:spcPts val="0"/>
              </a:spcAft>
              <a:buSzPts val="2050"/>
              <a:buAutoNum type="alphaUcPeriod"/>
            </a:pPr>
            <a:r>
              <a:rPr lang="en" sz="2050"/>
              <a:t>Approximate data structure</a:t>
            </a:r>
            <a:endParaRPr sz="2050"/>
          </a:p>
          <a:p>
            <a:pPr indent="-358775" lvl="0" marL="457200" rtl="0" algn="l">
              <a:spcBef>
                <a:spcPts val="0"/>
              </a:spcBef>
              <a:spcAft>
                <a:spcPts val="0"/>
              </a:spcAft>
              <a:buSzPts val="2050"/>
              <a:buAutoNum type="alphaUcPeriod"/>
            </a:pPr>
            <a:r>
              <a:rPr lang="en" sz="2050"/>
              <a:t>N-body simulation</a:t>
            </a:r>
            <a:endParaRPr sz="2050"/>
          </a:p>
        </p:txBody>
      </p:sp>
      <p:sp>
        <p:nvSpPr>
          <p:cNvPr id="264" name="Google Shape;264;p52"/>
          <p:cNvSpPr txBox="1"/>
          <p:nvPr>
            <p:ph type="title"/>
          </p:nvPr>
        </p:nvSpPr>
        <p:spPr>
          <a:xfrm>
            <a:off x="311700" y="380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the Barnes-Hut simulation?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53"/>
          <p:cNvSpPr txBox="1"/>
          <p:nvPr>
            <p:ph idx="1" type="body"/>
          </p:nvPr>
        </p:nvSpPr>
        <p:spPr>
          <a:xfrm>
            <a:off x="914100" y="876925"/>
            <a:ext cx="7315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8775" lvl="0" marL="457200" rtl="0" algn="l">
              <a:spcBef>
                <a:spcPts val="0"/>
              </a:spcBef>
              <a:spcAft>
                <a:spcPts val="0"/>
              </a:spcAft>
              <a:buSzPts val="2050"/>
              <a:buAutoNum type="alphaUcPeriod"/>
            </a:pPr>
            <a:r>
              <a:rPr lang="en" sz="2050"/>
              <a:t>Linked List</a:t>
            </a:r>
            <a:endParaRPr sz="2050"/>
          </a:p>
          <a:p>
            <a:pPr indent="-358775" lvl="0" marL="457200" rtl="0" algn="l">
              <a:spcBef>
                <a:spcPts val="0"/>
              </a:spcBef>
              <a:spcAft>
                <a:spcPts val="0"/>
              </a:spcAft>
              <a:buSzPts val="2050"/>
              <a:buAutoNum type="alphaUcPeriod"/>
            </a:pPr>
            <a:r>
              <a:rPr lang="en" sz="2050"/>
              <a:t> Array and Tree</a:t>
            </a:r>
            <a:endParaRPr sz="2050"/>
          </a:p>
          <a:p>
            <a:pPr indent="-358775" lvl="0" marL="457200" rtl="0" algn="l">
              <a:spcBef>
                <a:spcPts val="0"/>
              </a:spcBef>
              <a:spcAft>
                <a:spcPts val="0"/>
              </a:spcAft>
              <a:buSzPts val="2050"/>
              <a:buAutoNum type="alphaUcPeriod"/>
            </a:pPr>
            <a:r>
              <a:rPr lang="en" sz="2050"/>
              <a:t>Array and Linked List</a:t>
            </a:r>
            <a:endParaRPr sz="2050"/>
          </a:p>
          <a:p>
            <a:pPr indent="-358775" lvl="0" marL="457200" rtl="0" algn="l">
              <a:spcBef>
                <a:spcPts val="0"/>
              </a:spcBef>
              <a:spcAft>
                <a:spcPts val="0"/>
              </a:spcAft>
              <a:buSzPts val="2050"/>
              <a:buAutoNum type="alphaUcPeriod"/>
            </a:pPr>
            <a:r>
              <a:rPr lang="en" sz="2050"/>
              <a:t>Tree</a:t>
            </a:r>
            <a:endParaRPr sz="2050"/>
          </a:p>
        </p:txBody>
      </p:sp>
      <p:sp>
        <p:nvSpPr>
          <p:cNvPr id="270" name="Google Shape;270;p53"/>
          <p:cNvSpPr txBox="1"/>
          <p:nvPr>
            <p:ph type="title"/>
          </p:nvPr>
        </p:nvSpPr>
        <p:spPr>
          <a:xfrm>
            <a:off x="311700" y="380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were the data structures composed of?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1"/>
          <p:cNvSpPr txBox="1"/>
          <p:nvPr>
            <p:ph idx="1" type="body"/>
          </p:nvPr>
        </p:nvSpPr>
        <p:spPr>
          <a:xfrm>
            <a:off x="914100" y="1485550"/>
            <a:ext cx="7315800" cy="280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Synchronization/Parallelism: Process to ensure that concurrent processes do not simultaneous execute or access critical sections of code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Approximate Data Structures: Composed of basic tree and array building blocks with associated synchronization-free construction algorithms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Barnes-Hut Simulation: An approximation algorithm for performing an n-body simulation</a:t>
            </a:r>
            <a:endParaRPr sz="1800"/>
          </a:p>
        </p:txBody>
      </p:sp>
      <p:sp>
        <p:nvSpPr>
          <p:cNvPr id="182" name="Google Shape;182;p41"/>
          <p:cNvSpPr txBox="1"/>
          <p:nvPr>
            <p:ph type="title"/>
          </p:nvPr>
        </p:nvSpPr>
        <p:spPr>
          <a:xfrm>
            <a:off x="311700" y="380425"/>
            <a:ext cx="8520600" cy="91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Overview of Concepts</a:t>
            </a:r>
            <a:endParaRPr sz="4800"/>
          </a:p>
        </p:txBody>
      </p:sp>
      <p:sp>
        <p:nvSpPr>
          <p:cNvPr id="183" name="Google Shape;183;p41"/>
          <p:cNvSpPr/>
          <p:nvPr/>
        </p:nvSpPr>
        <p:spPr>
          <a:xfrm>
            <a:off x="2405213" y="584428"/>
            <a:ext cx="165000" cy="164700"/>
          </a:xfrm>
          <a:prstGeom prst="donut">
            <a:avLst>
              <a:gd fmla="val 11636" name="adj"/>
            </a:avLst>
          </a:prstGeom>
          <a:solidFill>
            <a:srgbClr val="00FFFF"/>
          </a:solidFill>
          <a:ln>
            <a:noFill/>
          </a:ln>
          <a:effectLst>
            <a:outerShdw blurRad="114300" rotWithShape="0" algn="bl" dir="5400000" dist="19050">
              <a:srgbClr val="00FFFF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41"/>
          <p:cNvSpPr/>
          <p:nvPr/>
        </p:nvSpPr>
        <p:spPr>
          <a:xfrm>
            <a:off x="6573788" y="584428"/>
            <a:ext cx="165000" cy="164700"/>
          </a:xfrm>
          <a:prstGeom prst="donut">
            <a:avLst>
              <a:gd fmla="val 11636" name="adj"/>
            </a:avLst>
          </a:prstGeom>
          <a:solidFill>
            <a:srgbClr val="00FFFF"/>
          </a:solidFill>
          <a:ln>
            <a:noFill/>
          </a:ln>
          <a:effectLst>
            <a:outerShdw blurRad="114300" rotWithShape="0" algn="bl" dir="5400000" dist="19050">
              <a:srgbClr val="00FFFF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2"/>
          <p:cNvSpPr txBox="1"/>
          <p:nvPr>
            <p:ph idx="2" type="body"/>
          </p:nvPr>
        </p:nvSpPr>
        <p:spPr>
          <a:xfrm>
            <a:off x="447100" y="953125"/>
            <a:ext cx="7918200" cy="363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latin typeface="Rajdhani"/>
                <a:ea typeface="Rajdhani"/>
                <a:cs typeface="Rajdhani"/>
                <a:sym typeface="Rajdhani"/>
              </a:rPr>
              <a:t>Parallel vs. Sequential Algorithms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Sequential algorithms execute from start to finish without stopping for other processing executions</a:t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Parallel algorithms can do multiple operations at a time</a:t>
            </a:r>
            <a:endParaRPr sz="1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2300">
                <a:latin typeface="Rajdhani"/>
                <a:ea typeface="Rajdhani"/>
                <a:cs typeface="Rajdhani"/>
                <a:sym typeface="Rajdhani"/>
              </a:rPr>
              <a:t>Synchronization 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Process to ensure that concurrent processes do not simultaneously execute or access critical sections of code</a:t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Non-blocking synchronization</a:t>
            </a:r>
            <a:endParaRPr sz="1800"/>
          </a:p>
          <a:p>
            <a:pPr indent="-342900" lvl="1" marL="914400" rtl="0" algn="l">
              <a:spcBef>
                <a:spcPts val="1000"/>
              </a:spcBef>
              <a:spcAft>
                <a:spcPts val="1000"/>
              </a:spcAft>
              <a:buSzPts val="1800"/>
              <a:buChar char="○"/>
            </a:pPr>
            <a:r>
              <a:rPr lang="en" sz="1800"/>
              <a:t>Failure or suspension of any thread cannot cause failure or suspension of another thread</a:t>
            </a:r>
            <a:endParaRPr sz="1800"/>
          </a:p>
        </p:txBody>
      </p:sp>
      <p:sp>
        <p:nvSpPr>
          <p:cNvPr id="190" name="Google Shape;190;p42"/>
          <p:cNvSpPr txBox="1"/>
          <p:nvPr>
            <p:ph type="title"/>
          </p:nvPr>
        </p:nvSpPr>
        <p:spPr>
          <a:xfrm>
            <a:off x="311700" y="380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Synchronization/Parallelism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3"/>
          <p:cNvSpPr txBox="1"/>
          <p:nvPr>
            <p:ph idx="2" type="body"/>
          </p:nvPr>
        </p:nvSpPr>
        <p:spPr>
          <a:xfrm>
            <a:off x="1104425" y="953125"/>
            <a:ext cx="7304100" cy="342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Eliminate synchronization by leveraging the end-to-end ability of the client to tolerate some imprecision in the approximate data structure that the algorithm produces</a:t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Data structures created using s</a:t>
            </a:r>
            <a:r>
              <a:rPr lang="en" sz="1800"/>
              <a:t>tandard sequential algorithms that successfully execute without synchronization in parallel</a:t>
            </a:r>
            <a:endParaRPr sz="1800"/>
          </a:p>
          <a:p>
            <a:pPr indent="-342900" lvl="1" marL="914400" rtl="0" algn="l">
              <a:spcBef>
                <a:spcPts val="1000"/>
              </a:spcBef>
              <a:spcAft>
                <a:spcPts val="1000"/>
              </a:spcAft>
              <a:buSzPts val="1800"/>
              <a:buChar char="○"/>
            </a:pPr>
            <a:r>
              <a:rPr lang="en" sz="1800"/>
              <a:t>“Researchers advocate for the development of reusable data structure building blocks with associated approximate construction algorithms”</a:t>
            </a:r>
            <a:endParaRPr sz="1800"/>
          </a:p>
        </p:txBody>
      </p:sp>
      <p:sp>
        <p:nvSpPr>
          <p:cNvPr id="196" name="Google Shape;196;p43"/>
          <p:cNvSpPr txBox="1"/>
          <p:nvPr>
            <p:ph type="title"/>
          </p:nvPr>
        </p:nvSpPr>
        <p:spPr>
          <a:xfrm>
            <a:off x="311700" y="380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Approximate Data Structures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2550" y="953113"/>
            <a:ext cx="1950674" cy="388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7924" y="1235325"/>
            <a:ext cx="3228975" cy="249555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44"/>
          <p:cNvSpPr txBox="1"/>
          <p:nvPr>
            <p:ph type="title"/>
          </p:nvPr>
        </p:nvSpPr>
        <p:spPr>
          <a:xfrm>
            <a:off x="311700" y="380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Reusable Data Structure Building Blocks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5"/>
          <p:cNvSpPr txBox="1"/>
          <p:nvPr>
            <p:ph idx="1" type="subTitle"/>
          </p:nvPr>
        </p:nvSpPr>
        <p:spPr>
          <a:xfrm>
            <a:off x="945725" y="836527"/>
            <a:ext cx="7462800" cy="114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Researchers used basic tree and array building blocks with synchronization-free construction </a:t>
            </a:r>
            <a:r>
              <a:rPr lang="en"/>
              <a:t>algorithms</a:t>
            </a:r>
            <a:r>
              <a:rPr lang="en"/>
              <a:t> to compose the approximate data structure </a:t>
            </a:r>
            <a:endParaRPr/>
          </a:p>
        </p:txBody>
      </p:sp>
      <p:sp>
        <p:nvSpPr>
          <p:cNvPr id="209" name="Google Shape;209;p45"/>
          <p:cNvSpPr txBox="1"/>
          <p:nvPr>
            <p:ph idx="2" type="body"/>
          </p:nvPr>
        </p:nvSpPr>
        <p:spPr>
          <a:xfrm>
            <a:off x="1104425" y="1922725"/>
            <a:ext cx="7304100" cy="24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Algorithm inserts elements as leaves to trees or appends elements at the end of arrays.</a:t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Algorithms use different techniques such as the use of the data structure building blocks, atomic read and write operations or pthreads to avoid deadlock, data racing crashes, etc</a:t>
            </a:r>
            <a:endParaRPr sz="1800"/>
          </a:p>
          <a:p>
            <a:pPr indent="-330200" lvl="0" marL="457200" rtl="0" algn="l">
              <a:spcBef>
                <a:spcPts val="1000"/>
              </a:spcBef>
              <a:spcAft>
                <a:spcPts val="1000"/>
              </a:spcAft>
              <a:buSzPts val="1600"/>
              <a:buChar char="●"/>
            </a:pPr>
            <a:r>
              <a:rPr lang="en" sz="1800"/>
              <a:t>Data structures accurate enough for cli</a:t>
            </a:r>
            <a:r>
              <a:rPr lang="en"/>
              <a:t>ents to use successfully</a:t>
            </a:r>
            <a:endParaRPr/>
          </a:p>
        </p:txBody>
      </p:sp>
      <p:sp>
        <p:nvSpPr>
          <p:cNvPr id="210" name="Google Shape;210;p45"/>
          <p:cNvSpPr txBox="1"/>
          <p:nvPr>
            <p:ph type="title"/>
          </p:nvPr>
        </p:nvSpPr>
        <p:spPr>
          <a:xfrm>
            <a:off x="311700" y="380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Approximate Data Structures</a:t>
            </a:r>
            <a:r>
              <a:rPr lang="en"/>
              <a:t> (cont.)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6"/>
          <p:cNvSpPr txBox="1"/>
          <p:nvPr>
            <p:ph idx="2" type="body"/>
          </p:nvPr>
        </p:nvSpPr>
        <p:spPr>
          <a:xfrm>
            <a:off x="1061150" y="953125"/>
            <a:ext cx="7304100" cy="363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An approximation algorithm for performing an n-body simulation.</a:t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 At each step of the simulation, the computation computes the forces acting on each body, then uses these forces to update the positions, velocities, and accelerations of the bodies.</a:t>
            </a:r>
            <a:endParaRPr sz="1800"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Barnes-Hut inserts the n-bodies into a space-subdivision tree, computes the center of mass at each node of the tree, then uses the tree to compute the force acting on each body</a:t>
            </a:r>
            <a:endParaRPr sz="1800"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Approximates the combined forces from multiple distant bodies</a:t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 sz="1800"/>
              <a:t>Approximation reduces the complexity of the force computation algorithm from N^2 to (N log N)</a:t>
            </a:r>
            <a:endParaRPr sz="1800"/>
          </a:p>
        </p:txBody>
      </p:sp>
      <p:sp>
        <p:nvSpPr>
          <p:cNvPr id="216" name="Google Shape;216;p46"/>
          <p:cNvSpPr txBox="1"/>
          <p:nvPr>
            <p:ph type="title"/>
          </p:nvPr>
        </p:nvSpPr>
        <p:spPr>
          <a:xfrm>
            <a:off x="311700" y="380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Barnes-Hut Simulation</a:t>
            </a:r>
            <a:endParaRPr/>
          </a:p>
        </p:txBody>
      </p:sp>
      <p:sp>
        <p:nvSpPr>
          <p:cNvPr id="217" name="Google Shape;217;p46"/>
          <p:cNvSpPr/>
          <p:nvPr/>
        </p:nvSpPr>
        <p:spPr>
          <a:xfrm>
            <a:off x="2780286" y="584428"/>
            <a:ext cx="165000" cy="164700"/>
          </a:xfrm>
          <a:prstGeom prst="donut">
            <a:avLst>
              <a:gd fmla="val 11636" name="adj"/>
            </a:avLst>
          </a:prstGeom>
          <a:solidFill>
            <a:srgbClr val="00FFFF"/>
          </a:solidFill>
          <a:ln>
            <a:noFill/>
          </a:ln>
          <a:effectLst>
            <a:outerShdw blurRad="114300" rotWithShape="0" algn="bl" dir="5400000" dist="19050">
              <a:srgbClr val="00FFFF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46"/>
          <p:cNvSpPr/>
          <p:nvPr/>
        </p:nvSpPr>
        <p:spPr>
          <a:xfrm>
            <a:off x="6201436" y="584428"/>
            <a:ext cx="165000" cy="164700"/>
          </a:xfrm>
          <a:prstGeom prst="donut">
            <a:avLst>
              <a:gd fmla="val 11636" name="adj"/>
            </a:avLst>
          </a:prstGeom>
          <a:solidFill>
            <a:srgbClr val="00FFFF"/>
          </a:solidFill>
          <a:ln>
            <a:noFill/>
          </a:ln>
          <a:effectLst>
            <a:outerShdw blurRad="114300" rotWithShape="0" algn="bl" dir="5400000" dist="19050">
              <a:srgbClr val="00FFFF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7"/>
          <p:cNvSpPr txBox="1"/>
          <p:nvPr>
            <p:ph idx="1" type="body"/>
          </p:nvPr>
        </p:nvSpPr>
        <p:spPr>
          <a:xfrm>
            <a:off x="1162850" y="1224750"/>
            <a:ext cx="3187200" cy="269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Tree Locking 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Locks each node in the tree before it accesses the node)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Compare and Swap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Uses compare and swap instructions to make individual data structure updates execute atomically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Update Locking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Fine-grained locks to make updates execute atomically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224" name="Google Shape;224;p47"/>
          <p:cNvSpPr txBox="1"/>
          <p:nvPr>
            <p:ph idx="2" type="body"/>
          </p:nvPr>
        </p:nvSpPr>
        <p:spPr>
          <a:xfrm>
            <a:off x="4837224" y="1224750"/>
            <a:ext cx="3187200" cy="269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Hyper Accurate Update Locking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Update Locking version running with a smaller tol parameter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First Parallel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Synchronization-free approximate versions in Figures 1 and 2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Final Check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Synchronization-free approximate versions augmented to use final checks</a:t>
            </a:r>
            <a:endParaRPr sz="1600"/>
          </a:p>
        </p:txBody>
      </p:sp>
      <p:sp>
        <p:nvSpPr>
          <p:cNvPr id="225" name="Google Shape;225;p47"/>
          <p:cNvSpPr txBox="1"/>
          <p:nvPr>
            <p:ph type="title"/>
          </p:nvPr>
        </p:nvSpPr>
        <p:spPr>
          <a:xfrm>
            <a:off x="311700" y="380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Barnes-Hut Simulation Versions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8"/>
          <p:cNvSpPr txBox="1"/>
          <p:nvPr>
            <p:ph idx="1" type="body"/>
          </p:nvPr>
        </p:nvSpPr>
        <p:spPr>
          <a:xfrm>
            <a:off x="914100" y="876925"/>
            <a:ext cx="7315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Performance and accuracy tested using Barnes-Hut n-body computation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At each step each thread inserts a block of N/T bodies into the tree, where N is the number of bodies and T is the number of parallel threads.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0.0003% of the inserted bodies are dropped.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On 16 cores (the unsynced algorithm), runs over 14 times faster than the sequential tree construction algorithm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runs over an order of magnitude faster than a version that uses standard tree locking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Runs 5% and 10% faster than sophisticated parallel implementations that use either fine-grained mutual exclusion locks or compare and swap operations.</a:t>
            </a:r>
            <a:endParaRPr sz="1800"/>
          </a:p>
        </p:txBody>
      </p:sp>
      <p:sp>
        <p:nvSpPr>
          <p:cNvPr id="231" name="Google Shape;231;p48"/>
          <p:cNvSpPr txBox="1"/>
          <p:nvPr>
            <p:ph type="title"/>
          </p:nvPr>
        </p:nvSpPr>
        <p:spPr>
          <a:xfrm>
            <a:off x="311700" y="380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ells Discovery by Slidesgo">
  <a:themeElements>
    <a:clrScheme name="Simple Light">
      <a:dk1>
        <a:srgbClr val="00FFFF"/>
      </a:dk1>
      <a:lt1>
        <a:srgbClr val="FFFFFF"/>
      </a:lt1>
      <a:dk2>
        <a:srgbClr val="173148"/>
      </a:dk2>
      <a:lt2>
        <a:srgbClr val="FFFFFF"/>
      </a:lt2>
      <a:accent1>
        <a:srgbClr val="FFFFFF"/>
      </a:accent1>
      <a:accent2>
        <a:srgbClr val="00FFFF"/>
      </a:accent2>
      <a:accent3>
        <a:srgbClr val="173148"/>
      </a:accent3>
      <a:accent4>
        <a:srgbClr val="FFFFFF"/>
      </a:accent4>
      <a:accent5>
        <a:srgbClr val="00FFFF"/>
      </a:accent5>
      <a:accent6>
        <a:srgbClr val="173148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