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0" r:id="rId3"/>
    <p:sldId id="275" r:id="rId4"/>
    <p:sldId id="258" r:id="rId5"/>
    <p:sldId id="259" r:id="rId6"/>
    <p:sldId id="260" r:id="rId7"/>
    <p:sldId id="263" r:id="rId8"/>
    <p:sldId id="264" r:id="rId9"/>
    <p:sldId id="271" r:id="rId10"/>
    <p:sldId id="274" r:id="rId11"/>
    <p:sldId id="272" r:id="rId12"/>
    <p:sldId id="265" r:id="rId13"/>
    <p:sldId id="266" r:id="rId14"/>
    <p:sldId id="269" r:id="rId15"/>
    <p:sldId id="267" r:id="rId16"/>
    <p:sldId id="268" r:id="rId17"/>
    <p:sldId id="261" r:id="rId18"/>
    <p:sldId id="273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1171" y="4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76A25-B367-44B2-BC12-560CC1609CF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CA3F29-58C7-4A90-BC0D-4FDB55EA453F}">
      <dgm:prSet/>
      <dgm:spPr/>
      <dgm:t>
        <a:bodyPr/>
        <a:lstStyle/>
        <a:p>
          <a:r>
            <a:rPr lang="en-US" b="1" u="none" dirty="0"/>
            <a:t>Objective: </a:t>
          </a:r>
          <a:r>
            <a:rPr lang="en-US" dirty="0"/>
            <a:t>Decrease time and power consumption of code using neural net processors while preserving acceptable accuracy</a:t>
          </a:r>
        </a:p>
      </dgm:t>
    </dgm:pt>
    <dgm:pt modelId="{9D0B63DA-9259-4A48-A77C-EFA470CD23B2}" type="parTrans" cxnId="{D4C35A02-9A5D-4124-86B1-2C71CE37F3DD}">
      <dgm:prSet/>
      <dgm:spPr/>
      <dgm:t>
        <a:bodyPr/>
        <a:lstStyle/>
        <a:p>
          <a:endParaRPr lang="en-US"/>
        </a:p>
      </dgm:t>
    </dgm:pt>
    <dgm:pt modelId="{8CBBDEDB-46FC-4CEA-A743-BFAAAC8AD181}" type="sibTrans" cxnId="{D4C35A02-9A5D-4124-86B1-2C71CE37F3DD}">
      <dgm:prSet/>
      <dgm:spPr/>
      <dgm:t>
        <a:bodyPr/>
        <a:lstStyle/>
        <a:p>
          <a:endParaRPr lang="en-US"/>
        </a:p>
      </dgm:t>
    </dgm:pt>
    <dgm:pt modelId="{9134A2CD-438D-4757-9EF9-A8CDCB0B1A4C}">
      <dgm:prSet/>
      <dgm:spPr/>
      <dgm:t>
        <a:bodyPr/>
        <a:lstStyle/>
        <a:p>
          <a:r>
            <a:rPr lang="en-US" b="1" u="none" dirty="0"/>
            <a:t>Approximation type: </a:t>
          </a:r>
          <a:r>
            <a:rPr lang="en-US" u="none" dirty="0"/>
            <a:t>Neural Acceleration</a:t>
          </a:r>
        </a:p>
      </dgm:t>
    </dgm:pt>
    <dgm:pt modelId="{A46DE356-5F09-49EF-A952-B65E70022337}" type="parTrans" cxnId="{DFA399D2-049A-44B0-B4D4-D2780AC8B1C0}">
      <dgm:prSet/>
      <dgm:spPr/>
      <dgm:t>
        <a:bodyPr/>
        <a:lstStyle/>
        <a:p>
          <a:endParaRPr lang="en-US"/>
        </a:p>
      </dgm:t>
    </dgm:pt>
    <dgm:pt modelId="{A487386B-2EF4-4AD3-85A8-F203D7A7023C}" type="sibTrans" cxnId="{DFA399D2-049A-44B0-B4D4-D2780AC8B1C0}">
      <dgm:prSet/>
      <dgm:spPr/>
      <dgm:t>
        <a:bodyPr/>
        <a:lstStyle/>
        <a:p>
          <a:endParaRPr lang="en-US"/>
        </a:p>
      </dgm:t>
    </dgm:pt>
    <dgm:pt modelId="{F38FE9A1-9A04-4C92-8A0E-199E9E2A59AE}">
      <dgm:prSet/>
      <dgm:spPr/>
      <dgm:t>
        <a:bodyPr/>
        <a:lstStyle/>
        <a:p>
          <a:r>
            <a:rPr lang="en-US" b="1" u="none" dirty="0"/>
            <a:t>Parties involved: </a:t>
          </a:r>
          <a:r>
            <a:rPr lang="en-US" u="none" dirty="0"/>
            <a:t>Programmer, Compiler, NPUs</a:t>
          </a:r>
        </a:p>
      </dgm:t>
    </dgm:pt>
    <dgm:pt modelId="{B40821BA-EEEC-4D61-96E4-34AD55B0D3C8}" type="parTrans" cxnId="{CC6EA3F9-6D27-4995-930E-2019ED0C2B9A}">
      <dgm:prSet/>
      <dgm:spPr/>
      <dgm:t>
        <a:bodyPr/>
        <a:lstStyle/>
        <a:p>
          <a:endParaRPr lang="en-US"/>
        </a:p>
      </dgm:t>
    </dgm:pt>
    <dgm:pt modelId="{DDD3B1A0-D3D8-4681-84B9-5673976DD630}" type="sibTrans" cxnId="{CC6EA3F9-6D27-4995-930E-2019ED0C2B9A}">
      <dgm:prSet/>
      <dgm:spPr/>
      <dgm:t>
        <a:bodyPr/>
        <a:lstStyle/>
        <a:p>
          <a:endParaRPr lang="en-US"/>
        </a:p>
      </dgm:t>
    </dgm:pt>
    <dgm:pt modelId="{A9DCB7CC-6C19-4A17-A7EB-37E862D188F3}">
      <dgm:prSet/>
      <dgm:spPr/>
      <dgm:t>
        <a:bodyPr/>
        <a:lstStyle/>
        <a:p>
          <a:r>
            <a:rPr lang="en-US" b="1" u="none" dirty="0"/>
            <a:t>Strategy</a:t>
          </a:r>
          <a:r>
            <a:rPr lang="en-US" b="1" dirty="0"/>
            <a:t>: </a:t>
          </a:r>
          <a:r>
            <a:rPr lang="en-US" dirty="0"/>
            <a:t>Programmer marks code for approximation, compiler converts it into NPU friendly code, then NPU trains and performs calculations</a:t>
          </a:r>
        </a:p>
      </dgm:t>
    </dgm:pt>
    <dgm:pt modelId="{35FB057F-3797-40A5-B172-D69320790E8E}" type="parTrans" cxnId="{CBFBD202-5085-4C13-A60A-DD2FBE4F28EC}">
      <dgm:prSet/>
      <dgm:spPr/>
      <dgm:t>
        <a:bodyPr/>
        <a:lstStyle/>
        <a:p>
          <a:endParaRPr lang="en-US"/>
        </a:p>
      </dgm:t>
    </dgm:pt>
    <dgm:pt modelId="{5C0F0C80-3E7D-47D4-AE3B-2CB57069258F}" type="sibTrans" cxnId="{CBFBD202-5085-4C13-A60A-DD2FBE4F28EC}">
      <dgm:prSet/>
      <dgm:spPr/>
      <dgm:t>
        <a:bodyPr/>
        <a:lstStyle/>
        <a:p>
          <a:endParaRPr lang="en-US"/>
        </a:p>
      </dgm:t>
    </dgm:pt>
    <dgm:pt modelId="{527E6C2F-F12C-4CEC-A6ED-9D82CA365440}" type="pres">
      <dgm:prSet presAssocID="{E0276A25-B367-44B2-BC12-560CC1609CFF}" presName="vert0" presStyleCnt="0">
        <dgm:presLayoutVars>
          <dgm:dir/>
          <dgm:animOne val="branch"/>
          <dgm:animLvl val="lvl"/>
        </dgm:presLayoutVars>
      </dgm:prSet>
      <dgm:spPr/>
    </dgm:pt>
    <dgm:pt modelId="{B5D556C3-BB11-4E4B-BE9A-018D5C2D838D}" type="pres">
      <dgm:prSet presAssocID="{96CA3F29-58C7-4A90-BC0D-4FDB55EA453F}" presName="thickLine" presStyleLbl="alignNode1" presStyleIdx="0" presStyleCnt="4"/>
      <dgm:spPr/>
    </dgm:pt>
    <dgm:pt modelId="{1FCB92C1-13AC-48B3-879A-14F2A8F86417}" type="pres">
      <dgm:prSet presAssocID="{96CA3F29-58C7-4A90-BC0D-4FDB55EA453F}" presName="horz1" presStyleCnt="0"/>
      <dgm:spPr/>
    </dgm:pt>
    <dgm:pt modelId="{00A89607-9390-460C-AFCE-45F1DC3F299F}" type="pres">
      <dgm:prSet presAssocID="{96CA3F29-58C7-4A90-BC0D-4FDB55EA453F}" presName="tx1" presStyleLbl="revTx" presStyleIdx="0" presStyleCnt="4"/>
      <dgm:spPr/>
    </dgm:pt>
    <dgm:pt modelId="{126D5A10-F9A7-4778-8209-7B49525DA4C3}" type="pres">
      <dgm:prSet presAssocID="{96CA3F29-58C7-4A90-BC0D-4FDB55EA453F}" presName="vert1" presStyleCnt="0"/>
      <dgm:spPr/>
    </dgm:pt>
    <dgm:pt modelId="{B88CC376-A243-44D0-87BD-D5D5D9255313}" type="pres">
      <dgm:prSet presAssocID="{9134A2CD-438D-4757-9EF9-A8CDCB0B1A4C}" presName="thickLine" presStyleLbl="alignNode1" presStyleIdx="1" presStyleCnt="4"/>
      <dgm:spPr/>
    </dgm:pt>
    <dgm:pt modelId="{320038B8-9F2E-427E-97F2-CCD78FF26EDE}" type="pres">
      <dgm:prSet presAssocID="{9134A2CD-438D-4757-9EF9-A8CDCB0B1A4C}" presName="horz1" presStyleCnt="0"/>
      <dgm:spPr/>
    </dgm:pt>
    <dgm:pt modelId="{94842A98-9878-4980-AF87-8ED8C09845A5}" type="pres">
      <dgm:prSet presAssocID="{9134A2CD-438D-4757-9EF9-A8CDCB0B1A4C}" presName="tx1" presStyleLbl="revTx" presStyleIdx="1" presStyleCnt="4"/>
      <dgm:spPr/>
    </dgm:pt>
    <dgm:pt modelId="{4CF70C25-22E3-4ADE-B1A4-4B0CC252036B}" type="pres">
      <dgm:prSet presAssocID="{9134A2CD-438D-4757-9EF9-A8CDCB0B1A4C}" presName="vert1" presStyleCnt="0"/>
      <dgm:spPr/>
    </dgm:pt>
    <dgm:pt modelId="{BEEAA813-49A7-456D-83A1-CD43FC2344E6}" type="pres">
      <dgm:prSet presAssocID="{F38FE9A1-9A04-4C92-8A0E-199E9E2A59AE}" presName="thickLine" presStyleLbl="alignNode1" presStyleIdx="2" presStyleCnt="4"/>
      <dgm:spPr/>
    </dgm:pt>
    <dgm:pt modelId="{19297A63-95BA-44CA-A056-E8B4CCB88B5E}" type="pres">
      <dgm:prSet presAssocID="{F38FE9A1-9A04-4C92-8A0E-199E9E2A59AE}" presName="horz1" presStyleCnt="0"/>
      <dgm:spPr/>
    </dgm:pt>
    <dgm:pt modelId="{2335DD65-8205-43B8-8B52-B6FC6FFB9E5D}" type="pres">
      <dgm:prSet presAssocID="{F38FE9A1-9A04-4C92-8A0E-199E9E2A59AE}" presName="tx1" presStyleLbl="revTx" presStyleIdx="2" presStyleCnt="4"/>
      <dgm:spPr/>
    </dgm:pt>
    <dgm:pt modelId="{1DF64772-24B2-48DD-B04B-3AF5CFBC316F}" type="pres">
      <dgm:prSet presAssocID="{F38FE9A1-9A04-4C92-8A0E-199E9E2A59AE}" presName="vert1" presStyleCnt="0"/>
      <dgm:spPr/>
    </dgm:pt>
    <dgm:pt modelId="{7C363462-53F7-466B-A8A8-34F9C7B18CB6}" type="pres">
      <dgm:prSet presAssocID="{A9DCB7CC-6C19-4A17-A7EB-37E862D188F3}" presName="thickLine" presStyleLbl="alignNode1" presStyleIdx="3" presStyleCnt="4"/>
      <dgm:spPr/>
    </dgm:pt>
    <dgm:pt modelId="{575ADF48-FD13-4ED5-8404-B74C7C82F203}" type="pres">
      <dgm:prSet presAssocID="{A9DCB7CC-6C19-4A17-A7EB-37E862D188F3}" presName="horz1" presStyleCnt="0"/>
      <dgm:spPr/>
    </dgm:pt>
    <dgm:pt modelId="{80B47264-288B-4EA3-9E6E-C85EFCBC873F}" type="pres">
      <dgm:prSet presAssocID="{A9DCB7CC-6C19-4A17-A7EB-37E862D188F3}" presName="tx1" presStyleLbl="revTx" presStyleIdx="3" presStyleCnt="4"/>
      <dgm:spPr/>
    </dgm:pt>
    <dgm:pt modelId="{5252B095-4CF7-41CC-A28D-EF29EE7299C1}" type="pres">
      <dgm:prSet presAssocID="{A9DCB7CC-6C19-4A17-A7EB-37E862D188F3}" presName="vert1" presStyleCnt="0"/>
      <dgm:spPr/>
    </dgm:pt>
  </dgm:ptLst>
  <dgm:cxnLst>
    <dgm:cxn modelId="{D4C35A02-9A5D-4124-86B1-2C71CE37F3DD}" srcId="{E0276A25-B367-44B2-BC12-560CC1609CFF}" destId="{96CA3F29-58C7-4A90-BC0D-4FDB55EA453F}" srcOrd="0" destOrd="0" parTransId="{9D0B63DA-9259-4A48-A77C-EFA470CD23B2}" sibTransId="{8CBBDEDB-46FC-4CEA-A743-BFAAAC8AD181}"/>
    <dgm:cxn modelId="{CBFBD202-5085-4C13-A60A-DD2FBE4F28EC}" srcId="{E0276A25-B367-44B2-BC12-560CC1609CFF}" destId="{A9DCB7CC-6C19-4A17-A7EB-37E862D188F3}" srcOrd="3" destOrd="0" parTransId="{35FB057F-3797-40A5-B172-D69320790E8E}" sibTransId="{5C0F0C80-3E7D-47D4-AE3B-2CB57069258F}"/>
    <dgm:cxn modelId="{3C228152-3516-49BF-BF6B-078B7A6F21D8}" type="presOf" srcId="{F38FE9A1-9A04-4C92-8A0E-199E9E2A59AE}" destId="{2335DD65-8205-43B8-8B52-B6FC6FFB9E5D}" srcOrd="0" destOrd="0" presId="urn:microsoft.com/office/officeart/2008/layout/LinedList"/>
    <dgm:cxn modelId="{F067DACC-E732-456A-A70B-FF1BB9C7ED94}" type="presOf" srcId="{A9DCB7CC-6C19-4A17-A7EB-37E862D188F3}" destId="{80B47264-288B-4EA3-9E6E-C85EFCBC873F}" srcOrd="0" destOrd="0" presId="urn:microsoft.com/office/officeart/2008/layout/LinedList"/>
    <dgm:cxn modelId="{DFA399D2-049A-44B0-B4D4-D2780AC8B1C0}" srcId="{E0276A25-B367-44B2-BC12-560CC1609CFF}" destId="{9134A2CD-438D-4757-9EF9-A8CDCB0B1A4C}" srcOrd="1" destOrd="0" parTransId="{A46DE356-5F09-49EF-A952-B65E70022337}" sibTransId="{A487386B-2EF4-4AD3-85A8-F203D7A7023C}"/>
    <dgm:cxn modelId="{BF2591E0-501C-496B-B4B7-4039F97B76DA}" type="presOf" srcId="{96CA3F29-58C7-4A90-BC0D-4FDB55EA453F}" destId="{00A89607-9390-460C-AFCE-45F1DC3F299F}" srcOrd="0" destOrd="0" presId="urn:microsoft.com/office/officeart/2008/layout/LinedList"/>
    <dgm:cxn modelId="{63C205EF-A72B-4383-8E07-A52E008FD8B2}" type="presOf" srcId="{E0276A25-B367-44B2-BC12-560CC1609CFF}" destId="{527E6C2F-F12C-4CEC-A6ED-9D82CA365440}" srcOrd="0" destOrd="0" presId="urn:microsoft.com/office/officeart/2008/layout/LinedList"/>
    <dgm:cxn modelId="{CC6EA3F9-6D27-4995-930E-2019ED0C2B9A}" srcId="{E0276A25-B367-44B2-BC12-560CC1609CFF}" destId="{F38FE9A1-9A04-4C92-8A0E-199E9E2A59AE}" srcOrd="2" destOrd="0" parTransId="{B40821BA-EEEC-4D61-96E4-34AD55B0D3C8}" sibTransId="{DDD3B1A0-D3D8-4681-84B9-5673976DD630}"/>
    <dgm:cxn modelId="{35912AFC-08A3-436F-B853-008A02722A93}" type="presOf" srcId="{9134A2CD-438D-4757-9EF9-A8CDCB0B1A4C}" destId="{94842A98-9878-4980-AF87-8ED8C09845A5}" srcOrd="0" destOrd="0" presId="urn:microsoft.com/office/officeart/2008/layout/LinedList"/>
    <dgm:cxn modelId="{BC7EC6A2-3934-446C-8096-9F4D4D5B3219}" type="presParOf" srcId="{527E6C2F-F12C-4CEC-A6ED-9D82CA365440}" destId="{B5D556C3-BB11-4E4B-BE9A-018D5C2D838D}" srcOrd="0" destOrd="0" presId="urn:microsoft.com/office/officeart/2008/layout/LinedList"/>
    <dgm:cxn modelId="{E9179E7F-9134-49E6-A182-643157595D7C}" type="presParOf" srcId="{527E6C2F-F12C-4CEC-A6ED-9D82CA365440}" destId="{1FCB92C1-13AC-48B3-879A-14F2A8F86417}" srcOrd="1" destOrd="0" presId="urn:microsoft.com/office/officeart/2008/layout/LinedList"/>
    <dgm:cxn modelId="{6DE5E520-0E00-4D66-AA86-389E47A90316}" type="presParOf" srcId="{1FCB92C1-13AC-48B3-879A-14F2A8F86417}" destId="{00A89607-9390-460C-AFCE-45F1DC3F299F}" srcOrd="0" destOrd="0" presId="urn:microsoft.com/office/officeart/2008/layout/LinedList"/>
    <dgm:cxn modelId="{EA2F8F18-33D3-4904-8992-2F5172D6A789}" type="presParOf" srcId="{1FCB92C1-13AC-48B3-879A-14F2A8F86417}" destId="{126D5A10-F9A7-4778-8209-7B49525DA4C3}" srcOrd="1" destOrd="0" presId="urn:microsoft.com/office/officeart/2008/layout/LinedList"/>
    <dgm:cxn modelId="{FA762AE7-7105-4E15-A37F-B79EE0001045}" type="presParOf" srcId="{527E6C2F-F12C-4CEC-A6ED-9D82CA365440}" destId="{B88CC376-A243-44D0-87BD-D5D5D9255313}" srcOrd="2" destOrd="0" presId="urn:microsoft.com/office/officeart/2008/layout/LinedList"/>
    <dgm:cxn modelId="{D4614215-CA05-4B47-B413-6B313AEF9B80}" type="presParOf" srcId="{527E6C2F-F12C-4CEC-A6ED-9D82CA365440}" destId="{320038B8-9F2E-427E-97F2-CCD78FF26EDE}" srcOrd="3" destOrd="0" presId="urn:microsoft.com/office/officeart/2008/layout/LinedList"/>
    <dgm:cxn modelId="{7AF703E6-A606-48ED-9F90-96D64A753C0D}" type="presParOf" srcId="{320038B8-9F2E-427E-97F2-CCD78FF26EDE}" destId="{94842A98-9878-4980-AF87-8ED8C09845A5}" srcOrd="0" destOrd="0" presId="urn:microsoft.com/office/officeart/2008/layout/LinedList"/>
    <dgm:cxn modelId="{D279AF07-D575-443D-A831-41F7F3D7BED4}" type="presParOf" srcId="{320038B8-9F2E-427E-97F2-CCD78FF26EDE}" destId="{4CF70C25-22E3-4ADE-B1A4-4B0CC252036B}" srcOrd="1" destOrd="0" presId="urn:microsoft.com/office/officeart/2008/layout/LinedList"/>
    <dgm:cxn modelId="{640CD83B-0697-4A71-8405-9DADFB8FD5AD}" type="presParOf" srcId="{527E6C2F-F12C-4CEC-A6ED-9D82CA365440}" destId="{BEEAA813-49A7-456D-83A1-CD43FC2344E6}" srcOrd="4" destOrd="0" presId="urn:microsoft.com/office/officeart/2008/layout/LinedList"/>
    <dgm:cxn modelId="{839B5EE9-0F1C-49C3-BEB0-0D49830E2DEC}" type="presParOf" srcId="{527E6C2F-F12C-4CEC-A6ED-9D82CA365440}" destId="{19297A63-95BA-44CA-A056-E8B4CCB88B5E}" srcOrd="5" destOrd="0" presId="urn:microsoft.com/office/officeart/2008/layout/LinedList"/>
    <dgm:cxn modelId="{03A0D7CB-92B4-4DAB-90CD-2F06AC4CCDCE}" type="presParOf" srcId="{19297A63-95BA-44CA-A056-E8B4CCB88B5E}" destId="{2335DD65-8205-43B8-8B52-B6FC6FFB9E5D}" srcOrd="0" destOrd="0" presId="urn:microsoft.com/office/officeart/2008/layout/LinedList"/>
    <dgm:cxn modelId="{64EB7361-FABA-4A83-8A40-B9806D5620B0}" type="presParOf" srcId="{19297A63-95BA-44CA-A056-E8B4CCB88B5E}" destId="{1DF64772-24B2-48DD-B04B-3AF5CFBC316F}" srcOrd="1" destOrd="0" presId="urn:microsoft.com/office/officeart/2008/layout/LinedList"/>
    <dgm:cxn modelId="{0F6C314D-1294-41EE-8392-8CCDB472559C}" type="presParOf" srcId="{527E6C2F-F12C-4CEC-A6ED-9D82CA365440}" destId="{7C363462-53F7-466B-A8A8-34F9C7B18CB6}" srcOrd="6" destOrd="0" presId="urn:microsoft.com/office/officeart/2008/layout/LinedList"/>
    <dgm:cxn modelId="{6F7B0DFA-5C86-40D6-AC8A-817E7DE98B2C}" type="presParOf" srcId="{527E6C2F-F12C-4CEC-A6ED-9D82CA365440}" destId="{575ADF48-FD13-4ED5-8404-B74C7C82F203}" srcOrd="7" destOrd="0" presId="urn:microsoft.com/office/officeart/2008/layout/LinedList"/>
    <dgm:cxn modelId="{491AF1E5-EFB5-450A-A14F-9E8CEA95604C}" type="presParOf" srcId="{575ADF48-FD13-4ED5-8404-B74C7C82F203}" destId="{80B47264-288B-4EA3-9E6E-C85EFCBC873F}" srcOrd="0" destOrd="0" presId="urn:microsoft.com/office/officeart/2008/layout/LinedList"/>
    <dgm:cxn modelId="{F08888CB-7B21-4210-951F-635340335D3E}" type="presParOf" srcId="{575ADF48-FD13-4ED5-8404-B74C7C82F203}" destId="{5252B095-4CF7-41CC-A28D-EF29EE7299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BF54D-03C4-4937-83B0-68A866E4D6C1}" type="doc">
      <dgm:prSet loTypeId="urn:microsoft.com/office/officeart/2016/7/layout/Basic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7EA34B-3154-4316-BE7E-B97D2872B304}">
      <dgm:prSet/>
      <dgm:spPr/>
      <dgm:t>
        <a:bodyPr/>
        <a:lstStyle/>
        <a:p>
          <a:r>
            <a:rPr lang="en-US"/>
            <a:t>Programming</a:t>
          </a:r>
        </a:p>
      </dgm:t>
    </dgm:pt>
    <dgm:pt modelId="{766E82B4-1C2D-421F-872A-E30C390AEAF4}" type="parTrans" cxnId="{9CBF9F0A-D26F-446B-A3E2-FB434F5ECD27}">
      <dgm:prSet/>
      <dgm:spPr/>
      <dgm:t>
        <a:bodyPr/>
        <a:lstStyle/>
        <a:p>
          <a:endParaRPr lang="en-US"/>
        </a:p>
      </dgm:t>
    </dgm:pt>
    <dgm:pt modelId="{789826FF-A826-409A-9D86-37D2D5DDE887}" type="sibTrans" cxnId="{9CBF9F0A-D26F-446B-A3E2-FB434F5ECD27}">
      <dgm:prSet/>
      <dgm:spPr/>
      <dgm:t>
        <a:bodyPr/>
        <a:lstStyle/>
        <a:p>
          <a:endParaRPr lang="en-US"/>
        </a:p>
      </dgm:t>
    </dgm:pt>
    <dgm:pt modelId="{28223A4F-B8F2-4530-9263-34FF5860F38B}">
      <dgm:prSet/>
      <dgm:spPr/>
      <dgm:t>
        <a:bodyPr/>
        <a:lstStyle/>
        <a:p>
          <a:r>
            <a:rPr lang="en-US"/>
            <a:t>Compiling</a:t>
          </a:r>
        </a:p>
      </dgm:t>
    </dgm:pt>
    <dgm:pt modelId="{C43FBF18-BDBC-4398-ABBE-8502EF2A4B7C}" type="parTrans" cxnId="{DE9327B8-165A-42B4-AC22-61624FE37EFF}">
      <dgm:prSet/>
      <dgm:spPr/>
      <dgm:t>
        <a:bodyPr/>
        <a:lstStyle/>
        <a:p>
          <a:endParaRPr lang="en-US"/>
        </a:p>
      </dgm:t>
    </dgm:pt>
    <dgm:pt modelId="{C142E29B-8C62-4F6B-A2D9-0E8869D4E9EF}" type="sibTrans" cxnId="{DE9327B8-165A-42B4-AC22-61624FE37EFF}">
      <dgm:prSet/>
      <dgm:spPr/>
      <dgm:t>
        <a:bodyPr/>
        <a:lstStyle/>
        <a:p>
          <a:endParaRPr lang="en-US"/>
        </a:p>
      </dgm:t>
    </dgm:pt>
    <dgm:pt modelId="{0CD460E9-ED40-4AAB-9A42-4567013199C6}">
      <dgm:prSet/>
      <dgm:spPr/>
      <dgm:t>
        <a:bodyPr/>
        <a:lstStyle/>
        <a:p>
          <a:r>
            <a:rPr lang="en-US"/>
            <a:t>Execution</a:t>
          </a:r>
        </a:p>
      </dgm:t>
    </dgm:pt>
    <dgm:pt modelId="{1E33A7F4-86E8-49A0-8E0E-404ECC990001}" type="parTrans" cxnId="{5A30DA36-11FC-423F-99F7-9D6484868172}">
      <dgm:prSet/>
      <dgm:spPr/>
      <dgm:t>
        <a:bodyPr/>
        <a:lstStyle/>
        <a:p>
          <a:endParaRPr lang="en-US"/>
        </a:p>
      </dgm:t>
    </dgm:pt>
    <dgm:pt modelId="{769B3CB3-13D9-40C8-BD30-5554D65043A1}" type="sibTrans" cxnId="{5A30DA36-11FC-423F-99F7-9D6484868172}">
      <dgm:prSet/>
      <dgm:spPr/>
      <dgm:t>
        <a:bodyPr/>
        <a:lstStyle/>
        <a:p>
          <a:endParaRPr lang="en-US"/>
        </a:p>
      </dgm:t>
    </dgm:pt>
    <dgm:pt modelId="{2287C01A-F615-4BBC-AEEE-748E819BB7D8}" type="pres">
      <dgm:prSet presAssocID="{AEDBF54D-03C4-4937-83B0-68A866E4D6C1}" presName="Name0" presStyleCnt="0">
        <dgm:presLayoutVars>
          <dgm:dir/>
          <dgm:resizeHandles val="exact"/>
        </dgm:presLayoutVars>
      </dgm:prSet>
      <dgm:spPr/>
    </dgm:pt>
    <dgm:pt modelId="{1650F3A3-620B-4320-B088-772F977D9E87}" type="pres">
      <dgm:prSet presAssocID="{787EA34B-3154-4316-BE7E-B97D2872B304}" presName="node" presStyleLbl="node1" presStyleIdx="0" presStyleCnt="5">
        <dgm:presLayoutVars>
          <dgm:bulletEnabled val="1"/>
        </dgm:presLayoutVars>
      </dgm:prSet>
      <dgm:spPr/>
    </dgm:pt>
    <dgm:pt modelId="{FF7AC330-2F96-4A33-B67B-E1B0722AE737}" type="pres">
      <dgm:prSet presAssocID="{789826FF-A826-409A-9D86-37D2D5DDE887}" presName="sibTransSpacerBeforeConnector" presStyleCnt="0"/>
      <dgm:spPr/>
    </dgm:pt>
    <dgm:pt modelId="{61A5E58E-F056-44B5-A618-43CDF513D4E7}" type="pres">
      <dgm:prSet presAssocID="{789826FF-A826-409A-9D86-37D2D5DDE887}" presName="sibTrans" presStyleLbl="node1" presStyleIdx="1" presStyleCnt="5"/>
      <dgm:spPr/>
    </dgm:pt>
    <dgm:pt modelId="{FD962B56-8752-4968-9BEE-837FE302D6D2}" type="pres">
      <dgm:prSet presAssocID="{789826FF-A826-409A-9D86-37D2D5DDE887}" presName="sibTransSpacerAfterConnector" presStyleCnt="0"/>
      <dgm:spPr/>
    </dgm:pt>
    <dgm:pt modelId="{BC4A3E05-4324-4FDF-BA7F-2FDF9A1D85D2}" type="pres">
      <dgm:prSet presAssocID="{28223A4F-B8F2-4530-9263-34FF5860F38B}" presName="node" presStyleLbl="node1" presStyleIdx="2" presStyleCnt="5">
        <dgm:presLayoutVars>
          <dgm:bulletEnabled val="1"/>
        </dgm:presLayoutVars>
      </dgm:prSet>
      <dgm:spPr/>
    </dgm:pt>
    <dgm:pt modelId="{6B7EAFA1-A479-443F-84BF-2F8FC1989E6F}" type="pres">
      <dgm:prSet presAssocID="{C142E29B-8C62-4F6B-A2D9-0E8869D4E9EF}" presName="sibTransSpacerBeforeConnector" presStyleCnt="0"/>
      <dgm:spPr/>
    </dgm:pt>
    <dgm:pt modelId="{CB1DE67E-8058-4133-BCFE-0B84339AC8C8}" type="pres">
      <dgm:prSet presAssocID="{C142E29B-8C62-4F6B-A2D9-0E8869D4E9EF}" presName="sibTrans" presStyleLbl="node1" presStyleIdx="3" presStyleCnt="5"/>
      <dgm:spPr/>
    </dgm:pt>
    <dgm:pt modelId="{21309B83-4214-4369-95FD-1D8AC75434E4}" type="pres">
      <dgm:prSet presAssocID="{C142E29B-8C62-4F6B-A2D9-0E8869D4E9EF}" presName="sibTransSpacerAfterConnector" presStyleCnt="0"/>
      <dgm:spPr/>
    </dgm:pt>
    <dgm:pt modelId="{61A62CBA-77C5-4AD3-B25C-F007AE8F831D}" type="pres">
      <dgm:prSet presAssocID="{0CD460E9-ED40-4AAB-9A42-4567013199C6}" presName="node" presStyleLbl="node1" presStyleIdx="4" presStyleCnt="5">
        <dgm:presLayoutVars>
          <dgm:bulletEnabled val="1"/>
        </dgm:presLayoutVars>
      </dgm:prSet>
      <dgm:spPr/>
    </dgm:pt>
  </dgm:ptLst>
  <dgm:cxnLst>
    <dgm:cxn modelId="{9CBF9F0A-D26F-446B-A3E2-FB434F5ECD27}" srcId="{AEDBF54D-03C4-4937-83B0-68A866E4D6C1}" destId="{787EA34B-3154-4316-BE7E-B97D2872B304}" srcOrd="0" destOrd="0" parTransId="{766E82B4-1C2D-421F-872A-E30C390AEAF4}" sibTransId="{789826FF-A826-409A-9D86-37D2D5DDE887}"/>
    <dgm:cxn modelId="{7E42D00C-8069-4903-93B4-C3E56915ACC2}" type="presOf" srcId="{789826FF-A826-409A-9D86-37D2D5DDE887}" destId="{61A5E58E-F056-44B5-A618-43CDF513D4E7}" srcOrd="0" destOrd="0" presId="urn:microsoft.com/office/officeart/2016/7/layout/BasicProcessNew"/>
    <dgm:cxn modelId="{C91C6F2C-761A-4BD8-8557-668CC76728F5}" type="presOf" srcId="{787EA34B-3154-4316-BE7E-B97D2872B304}" destId="{1650F3A3-620B-4320-B088-772F977D9E87}" srcOrd="0" destOrd="0" presId="urn:microsoft.com/office/officeart/2016/7/layout/BasicProcessNew"/>
    <dgm:cxn modelId="{BB0A7831-623B-4A29-93BE-50820FE13983}" type="presOf" srcId="{28223A4F-B8F2-4530-9263-34FF5860F38B}" destId="{BC4A3E05-4324-4FDF-BA7F-2FDF9A1D85D2}" srcOrd="0" destOrd="0" presId="urn:microsoft.com/office/officeart/2016/7/layout/BasicProcessNew"/>
    <dgm:cxn modelId="{5A30DA36-11FC-423F-99F7-9D6484868172}" srcId="{AEDBF54D-03C4-4937-83B0-68A866E4D6C1}" destId="{0CD460E9-ED40-4AAB-9A42-4567013199C6}" srcOrd="2" destOrd="0" parTransId="{1E33A7F4-86E8-49A0-8E0E-404ECC990001}" sibTransId="{769B3CB3-13D9-40C8-BD30-5554D65043A1}"/>
    <dgm:cxn modelId="{2DF32B6F-C71C-448D-BC4A-58A0F38C8C69}" type="presOf" srcId="{AEDBF54D-03C4-4937-83B0-68A866E4D6C1}" destId="{2287C01A-F615-4BBC-AEEE-748E819BB7D8}" srcOrd="0" destOrd="0" presId="urn:microsoft.com/office/officeart/2016/7/layout/BasicProcessNew"/>
    <dgm:cxn modelId="{DE9327B8-165A-42B4-AC22-61624FE37EFF}" srcId="{AEDBF54D-03C4-4937-83B0-68A866E4D6C1}" destId="{28223A4F-B8F2-4530-9263-34FF5860F38B}" srcOrd="1" destOrd="0" parTransId="{C43FBF18-BDBC-4398-ABBE-8502EF2A4B7C}" sibTransId="{C142E29B-8C62-4F6B-A2D9-0E8869D4E9EF}"/>
    <dgm:cxn modelId="{5D692EDE-CC83-4C3A-A341-40B4D1D2B55F}" type="presOf" srcId="{0CD460E9-ED40-4AAB-9A42-4567013199C6}" destId="{61A62CBA-77C5-4AD3-B25C-F007AE8F831D}" srcOrd="0" destOrd="0" presId="urn:microsoft.com/office/officeart/2016/7/layout/BasicProcessNew"/>
    <dgm:cxn modelId="{9CFD2FEC-9BC7-4B7D-A5F7-265E9A0D3B78}" type="presOf" srcId="{C142E29B-8C62-4F6B-A2D9-0E8869D4E9EF}" destId="{CB1DE67E-8058-4133-BCFE-0B84339AC8C8}" srcOrd="0" destOrd="0" presId="urn:microsoft.com/office/officeart/2016/7/layout/BasicProcessNew"/>
    <dgm:cxn modelId="{5426DC72-96B2-4CB4-A0D9-76BAE79929E2}" type="presParOf" srcId="{2287C01A-F615-4BBC-AEEE-748E819BB7D8}" destId="{1650F3A3-620B-4320-B088-772F977D9E87}" srcOrd="0" destOrd="0" presId="urn:microsoft.com/office/officeart/2016/7/layout/BasicProcessNew"/>
    <dgm:cxn modelId="{F8636939-C325-44B0-B9D9-ADCE3F1DB7BA}" type="presParOf" srcId="{2287C01A-F615-4BBC-AEEE-748E819BB7D8}" destId="{FF7AC330-2F96-4A33-B67B-E1B0722AE737}" srcOrd="1" destOrd="0" presId="urn:microsoft.com/office/officeart/2016/7/layout/BasicProcessNew"/>
    <dgm:cxn modelId="{EA6F1BD1-08E9-4A5C-9349-CF5342DF954F}" type="presParOf" srcId="{2287C01A-F615-4BBC-AEEE-748E819BB7D8}" destId="{61A5E58E-F056-44B5-A618-43CDF513D4E7}" srcOrd="2" destOrd="0" presId="urn:microsoft.com/office/officeart/2016/7/layout/BasicProcessNew"/>
    <dgm:cxn modelId="{40C168D8-9F0F-4E47-A9FD-2840E50C56F9}" type="presParOf" srcId="{2287C01A-F615-4BBC-AEEE-748E819BB7D8}" destId="{FD962B56-8752-4968-9BEE-837FE302D6D2}" srcOrd="3" destOrd="0" presId="urn:microsoft.com/office/officeart/2016/7/layout/BasicProcessNew"/>
    <dgm:cxn modelId="{5B9F2D5B-C257-4398-A632-EBF4EAAA7B1D}" type="presParOf" srcId="{2287C01A-F615-4BBC-AEEE-748E819BB7D8}" destId="{BC4A3E05-4324-4FDF-BA7F-2FDF9A1D85D2}" srcOrd="4" destOrd="0" presId="urn:microsoft.com/office/officeart/2016/7/layout/BasicProcessNew"/>
    <dgm:cxn modelId="{3D5F52C5-F729-4CEF-A908-5D4B008EFC1A}" type="presParOf" srcId="{2287C01A-F615-4BBC-AEEE-748E819BB7D8}" destId="{6B7EAFA1-A479-443F-84BF-2F8FC1989E6F}" srcOrd="5" destOrd="0" presId="urn:microsoft.com/office/officeart/2016/7/layout/BasicProcessNew"/>
    <dgm:cxn modelId="{0F0E2810-76CD-4329-A9DC-C67CF19FDA13}" type="presParOf" srcId="{2287C01A-F615-4BBC-AEEE-748E819BB7D8}" destId="{CB1DE67E-8058-4133-BCFE-0B84339AC8C8}" srcOrd="6" destOrd="0" presId="urn:microsoft.com/office/officeart/2016/7/layout/BasicProcessNew"/>
    <dgm:cxn modelId="{25523D8D-A3DC-4A18-AD79-1863DF00F459}" type="presParOf" srcId="{2287C01A-F615-4BBC-AEEE-748E819BB7D8}" destId="{21309B83-4214-4369-95FD-1D8AC75434E4}" srcOrd="7" destOrd="0" presId="urn:microsoft.com/office/officeart/2016/7/layout/BasicProcessNew"/>
    <dgm:cxn modelId="{A82D7F50-8392-457C-A7CE-BCE192E1CF3D}" type="presParOf" srcId="{2287C01A-F615-4BBC-AEEE-748E819BB7D8}" destId="{61A62CBA-77C5-4AD3-B25C-F007AE8F831D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01F70-2F11-4A62-963B-107C82C7B1D3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187D11-AE58-4B62-8329-46EDEC6A8A39}">
      <dgm:prSet/>
      <dgm:spPr/>
      <dgm:t>
        <a:bodyPr/>
        <a:lstStyle/>
        <a:p>
          <a:r>
            <a:rPr lang="en-US"/>
            <a:t>“Hot” Code </a:t>
          </a:r>
        </a:p>
      </dgm:t>
    </dgm:pt>
    <dgm:pt modelId="{F0B2E08B-BDC9-4266-9645-054083706990}" type="parTrans" cxnId="{90E0FB80-8651-4808-8EDA-8BD95D7D4C04}">
      <dgm:prSet/>
      <dgm:spPr/>
      <dgm:t>
        <a:bodyPr/>
        <a:lstStyle/>
        <a:p>
          <a:endParaRPr lang="en-US"/>
        </a:p>
      </dgm:t>
    </dgm:pt>
    <dgm:pt modelId="{B80C12C0-C714-4B26-B60B-88F7861F53D1}" type="sibTrans" cxnId="{90E0FB80-8651-4808-8EDA-8BD95D7D4C04}">
      <dgm:prSet/>
      <dgm:spPr/>
      <dgm:t>
        <a:bodyPr/>
        <a:lstStyle/>
        <a:p>
          <a:endParaRPr lang="en-US"/>
        </a:p>
      </dgm:t>
    </dgm:pt>
    <dgm:pt modelId="{E946901C-2CE5-4B27-966F-948F53A5F6F4}">
      <dgm:prSet/>
      <dgm:spPr/>
      <dgm:t>
        <a:bodyPr/>
        <a:lstStyle/>
        <a:p>
          <a:pPr>
            <a:buNone/>
          </a:pPr>
          <a:r>
            <a:rPr lang="en-US" dirty="0"/>
            <a:t>Used frequently</a:t>
          </a:r>
        </a:p>
      </dgm:t>
    </dgm:pt>
    <dgm:pt modelId="{381E3190-FC21-40A1-95D9-C36DF2A3619B}" type="parTrans" cxnId="{4570169D-FB23-4FBC-BB6A-0438DBC45214}">
      <dgm:prSet/>
      <dgm:spPr/>
      <dgm:t>
        <a:bodyPr/>
        <a:lstStyle/>
        <a:p>
          <a:endParaRPr lang="en-US"/>
        </a:p>
      </dgm:t>
    </dgm:pt>
    <dgm:pt modelId="{80D0CE40-9129-463E-A455-16BBE46F53E9}" type="sibTrans" cxnId="{4570169D-FB23-4FBC-BB6A-0438DBC45214}">
      <dgm:prSet/>
      <dgm:spPr/>
      <dgm:t>
        <a:bodyPr/>
        <a:lstStyle/>
        <a:p>
          <a:endParaRPr lang="en-US"/>
        </a:p>
      </dgm:t>
    </dgm:pt>
    <dgm:pt modelId="{37F2DB9D-D089-4589-895C-403F0B01BD45}">
      <dgm:prSet/>
      <dgm:spPr/>
      <dgm:t>
        <a:bodyPr/>
        <a:lstStyle/>
        <a:p>
          <a:r>
            <a:rPr lang="en-US"/>
            <a:t>Approximation friendly </a:t>
          </a:r>
        </a:p>
      </dgm:t>
    </dgm:pt>
    <dgm:pt modelId="{227BAC17-A25C-4042-9A1C-4B6DE80D6354}" type="parTrans" cxnId="{8BF9C254-C532-4AB5-8082-940FD8C88CB7}">
      <dgm:prSet/>
      <dgm:spPr/>
      <dgm:t>
        <a:bodyPr/>
        <a:lstStyle/>
        <a:p>
          <a:endParaRPr lang="en-US"/>
        </a:p>
      </dgm:t>
    </dgm:pt>
    <dgm:pt modelId="{AB7C8C31-5C46-4096-801B-A552F6F8EA00}" type="sibTrans" cxnId="{8BF9C254-C532-4AB5-8082-940FD8C88CB7}">
      <dgm:prSet/>
      <dgm:spPr/>
      <dgm:t>
        <a:bodyPr/>
        <a:lstStyle/>
        <a:p>
          <a:endParaRPr lang="en-US"/>
        </a:p>
      </dgm:t>
    </dgm:pt>
    <dgm:pt modelId="{9B0FD516-B54F-40F3-BD7F-E2819F727E5A}">
      <dgm:prSet/>
      <dgm:spPr/>
      <dgm:t>
        <a:bodyPr/>
        <a:lstStyle/>
        <a:p>
          <a:pPr>
            <a:buNone/>
          </a:pPr>
          <a:r>
            <a:rPr lang="en-US" dirty="0"/>
            <a:t>No memory management</a:t>
          </a:r>
        </a:p>
      </dgm:t>
    </dgm:pt>
    <dgm:pt modelId="{58810DDB-68FD-480F-8177-426252865312}" type="parTrans" cxnId="{78B7C883-6A99-43CB-A892-BE45AB0947B8}">
      <dgm:prSet/>
      <dgm:spPr/>
      <dgm:t>
        <a:bodyPr/>
        <a:lstStyle/>
        <a:p>
          <a:endParaRPr lang="en-US"/>
        </a:p>
      </dgm:t>
    </dgm:pt>
    <dgm:pt modelId="{2DADEFBA-7C91-4696-8E4F-AC4032FE126B}" type="sibTrans" cxnId="{78B7C883-6A99-43CB-A892-BE45AB0947B8}">
      <dgm:prSet/>
      <dgm:spPr/>
      <dgm:t>
        <a:bodyPr/>
        <a:lstStyle/>
        <a:p>
          <a:endParaRPr lang="en-US"/>
        </a:p>
      </dgm:t>
    </dgm:pt>
    <dgm:pt modelId="{94D770C0-6340-4946-BF5A-2342B0E1FB90}">
      <dgm:prSet/>
      <dgm:spPr/>
      <dgm:t>
        <a:bodyPr/>
        <a:lstStyle/>
        <a:p>
          <a:r>
            <a:rPr lang="en-US"/>
            <a:t>Well-defined inputs and outputs </a:t>
          </a:r>
        </a:p>
      </dgm:t>
    </dgm:pt>
    <dgm:pt modelId="{6527CAF6-5995-4CAF-B92A-FF61D03337DF}" type="parTrans" cxnId="{598B26EE-BA59-4DAE-8ACC-521B19C43A9F}">
      <dgm:prSet/>
      <dgm:spPr/>
      <dgm:t>
        <a:bodyPr/>
        <a:lstStyle/>
        <a:p>
          <a:endParaRPr lang="en-US"/>
        </a:p>
      </dgm:t>
    </dgm:pt>
    <dgm:pt modelId="{74A8C4A6-9E34-4896-AB4E-BC5105617811}" type="sibTrans" cxnId="{598B26EE-BA59-4DAE-8ACC-521B19C43A9F}">
      <dgm:prSet/>
      <dgm:spPr/>
      <dgm:t>
        <a:bodyPr/>
        <a:lstStyle/>
        <a:p>
          <a:endParaRPr lang="en-US"/>
        </a:p>
      </dgm:t>
    </dgm:pt>
    <dgm:pt modelId="{8B4239AD-012C-47F3-A840-D135F3306DF4}">
      <dgm:prSet/>
      <dgm:spPr/>
      <dgm:t>
        <a:bodyPr/>
        <a:lstStyle/>
        <a:p>
          <a:pPr>
            <a:buNone/>
          </a:pPr>
          <a:r>
            <a:rPr lang="en-US" dirty="0"/>
            <a:t>No dynamic structures</a:t>
          </a:r>
        </a:p>
      </dgm:t>
    </dgm:pt>
    <dgm:pt modelId="{3A0809E6-A47C-4EB9-AAC3-50B158793E32}" type="parTrans" cxnId="{D69594B4-FA3B-425E-A8E2-87765F5B6F43}">
      <dgm:prSet/>
      <dgm:spPr/>
      <dgm:t>
        <a:bodyPr/>
        <a:lstStyle/>
        <a:p>
          <a:endParaRPr lang="en-US"/>
        </a:p>
      </dgm:t>
    </dgm:pt>
    <dgm:pt modelId="{57EC5816-6AD4-417E-84AA-BB504FAC356E}" type="sibTrans" cxnId="{D69594B4-FA3B-425E-A8E2-87765F5B6F43}">
      <dgm:prSet/>
      <dgm:spPr/>
      <dgm:t>
        <a:bodyPr/>
        <a:lstStyle/>
        <a:p>
          <a:endParaRPr lang="en-US"/>
        </a:p>
      </dgm:t>
    </dgm:pt>
    <dgm:pt modelId="{ECF3AAB2-68E3-48EF-BE0C-EDF1664AB4CC}" type="pres">
      <dgm:prSet presAssocID="{AD201F70-2F11-4A62-963B-107C82C7B1D3}" presName="Name0" presStyleCnt="0">
        <dgm:presLayoutVars>
          <dgm:dir/>
          <dgm:animLvl val="lvl"/>
          <dgm:resizeHandles val="exact"/>
        </dgm:presLayoutVars>
      </dgm:prSet>
      <dgm:spPr/>
    </dgm:pt>
    <dgm:pt modelId="{11D0EA8F-7345-4240-80E3-5827A6E0924B}" type="pres">
      <dgm:prSet presAssocID="{6D187D11-AE58-4B62-8329-46EDEC6A8A39}" presName="linNode" presStyleCnt="0"/>
      <dgm:spPr/>
    </dgm:pt>
    <dgm:pt modelId="{AE729688-68D5-47E3-A0D3-8287CB2157B5}" type="pres">
      <dgm:prSet presAssocID="{6D187D11-AE58-4B62-8329-46EDEC6A8A3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B3F22F3-24F3-4000-9172-01874CA2D10F}" type="pres">
      <dgm:prSet presAssocID="{6D187D11-AE58-4B62-8329-46EDEC6A8A39}" presName="descendantText" presStyleLbl="alignAccFollowNode1" presStyleIdx="0" presStyleCnt="3">
        <dgm:presLayoutVars>
          <dgm:bulletEnabled val="1"/>
        </dgm:presLayoutVars>
      </dgm:prSet>
      <dgm:spPr/>
    </dgm:pt>
    <dgm:pt modelId="{A6DCA7AD-45BC-460A-8A2C-180DF8AB2B05}" type="pres">
      <dgm:prSet presAssocID="{B80C12C0-C714-4B26-B60B-88F7861F53D1}" presName="sp" presStyleCnt="0"/>
      <dgm:spPr/>
    </dgm:pt>
    <dgm:pt modelId="{EAB9A7A2-A6B4-41CF-A046-4A25EF7C4611}" type="pres">
      <dgm:prSet presAssocID="{37F2DB9D-D089-4589-895C-403F0B01BD45}" presName="linNode" presStyleCnt="0"/>
      <dgm:spPr/>
    </dgm:pt>
    <dgm:pt modelId="{C83F8553-1A77-48C0-A4FE-1BE17ADFF996}" type="pres">
      <dgm:prSet presAssocID="{37F2DB9D-D089-4589-895C-403F0B01BD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BFC2232-0E82-4E7F-8078-8AC0FF727A0B}" type="pres">
      <dgm:prSet presAssocID="{37F2DB9D-D089-4589-895C-403F0B01BD45}" presName="descendantText" presStyleLbl="alignAccFollowNode1" presStyleIdx="1" presStyleCnt="3">
        <dgm:presLayoutVars>
          <dgm:bulletEnabled val="1"/>
        </dgm:presLayoutVars>
      </dgm:prSet>
      <dgm:spPr/>
    </dgm:pt>
    <dgm:pt modelId="{6B56E2AF-267F-475E-9CB2-6E926CC022A1}" type="pres">
      <dgm:prSet presAssocID="{AB7C8C31-5C46-4096-801B-A552F6F8EA00}" presName="sp" presStyleCnt="0"/>
      <dgm:spPr/>
    </dgm:pt>
    <dgm:pt modelId="{0DB63B52-291B-4BE1-A08A-D2A9A7E46EFC}" type="pres">
      <dgm:prSet presAssocID="{94D770C0-6340-4946-BF5A-2342B0E1FB90}" presName="linNode" presStyleCnt="0"/>
      <dgm:spPr/>
    </dgm:pt>
    <dgm:pt modelId="{EB0D7695-F7E8-4C00-85C8-FD3124C58AAD}" type="pres">
      <dgm:prSet presAssocID="{94D770C0-6340-4946-BF5A-2342B0E1FB9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759D83-30FD-4EB2-874E-17E1CB3C7314}" type="pres">
      <dgm:prSet presAssocID="{94D770C0-6340-4946-BF5A-2342B0E1FB9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FEA7A10-48EB-482F-A864-D634414DB02A}" type="presOf" srcId="{94D770C0-6340-4946-BF5A-2342B0E1FB90}" destId="{EB0D7695-F7E8-4C00-85C8-FD3124C58AAD}" srcOrd="0" destOrd="0" presId="urn:microsoft.com/office/officeart/2005/8/layout/vList5"/>
    <dgm:cxn modelId="{4C55002F-AA79-4DF1-BA6B-EA8D2494F504}" type="presOf" srcId="{9B0FD516-B54F-40F3-BD7F-E2819F727E5A}" destId="{8BFC2232-0E82-4E7F-8078-8AC0FF727A0B}" srcOrd="0" destOrd="0" presId="urn:microsoft.com/office/officeart/2005/8/layout/vList5"/>
    <dgm:cxn modelId="{2ED75237-3A75-4A68-95C1-23260F3EB4CD}" type="presOf" srcId="{37F2DB9D-D089-4589-895C-403F0B01BD45}" destId="{C83F8553-1A77-48C0-A4FE-1BE17ADFF996}" srcOrd="0" destOrd="0" presId="urn:microsoft.com/office/officeart/2005/8/layout/vList5"/>
    <dgm:cxn modelId="{8BF9C254-C532-4AB5-8082-940FD8C88CB7}" srcId="{AD201F70-2F11-4A62-963B-107C82C7B1D3}" destId="{37F2DB9D-D089-4589-895C-403F0B01BD45}" srcOrd="1" destOrd="0" parTransId="{227BAC17-A25C-4042-9A1C-4B6DE80D6354}" sibTransId="{AB7C8C31-5C46-4096-801B-A552F6F8EA00}"/>
    <dgm:cxn modelId="{C46B0A7E-1AE2-41F4-A234-82893DBFDA69}" type="presOf" srcId="{6D187D11-AE58-4B62-8329-46EDEC6A8A39}" destId="{AE729688-68D5-47E3-A0D3-8287CB2157B5}" srcOrd="0" destOrd="0" presId="urn:microsoft.com/office/officeart/2005/8/layout/vList5"/>
    <dgm:cxn modelId="{90E0FB80-8651-4808-8EDA-8BD95D7D4C04}" srcId="{AD201F70-2F11-4A62-963B-107C82C7B1D3}" destId="{6D187D11-AE58-4B62-8329-46EDEC6A8A39}" srcOrd="0" destOrd="0" parTransId="{F0B2E08B-BDC9-4266-9645-054083706990}" sibTransId="{B80C12C0-C714-4B26-B60B-88F7861F53D1}"/>
    <dgm:cxn modelId="{78B7C883-6A99-43CB-A892-BE45AB0947B8}" srcId="{37F2DB9D-D089-4589-895C-403F0B01BD45}" destId="{9B0FD516-B54F-40F3-BD7F-E2819F727E5A}" srcOrd="0" destOrd="0" parTransId="{58810DDB-68FD-480F-8177-426252865312}" sibTransId="{2DADEFBA-7C91-4696-8E4F-AC4032FE126B}"/>
    <dgm:cxn modelId="{4570169D-FB23-4FBC-BB6A-0438DBC45214}" srcId="{6D187D11-AE58-4B62-8329-46EDEC6A8A39}" destId="{E946901C-2CE5-4B27-966F-948F53A5F6F4}" srcOrd="0" destOrd="0" parTransId="{381E3190-FC21-40A1-95D9-C36DF2A3619B}" sibTransId="{80D0CE40-9129-463E-A455-16BBE46F53E9}"/>
    <dgm:cxn modelId="{BB38D3A6-980A-4333-9352-0C2AF83FE678}" type="presOf" srcId="{8B4239AD-012C-47F3-A840-D135F3306DF4}" destId="{C6759D83-30FD-4EB2-874E-17E1CB3C7314}" srcOrd="0" destOrd="0" presId="urn:microsoft.com/office/officeart/2005/8/layout/vList5"/>
    <dgm:cxn modelId="{314C83B0-D4E8-4E96-B0B4-A7763EE78504}" type="presOf" srcId="{E946901C-2CE5-4B27-966F-948F53A5F6F4}" destId="{4B3F22F3-24F3-4000-9172-01874CA2D10F}" srcOrd="0" destOrd="0" presId="urn:microsoft.com/office/officeart/2005/8/layout/vList5"/>
    <dgm:cxn modelId="{D69594B4-FA3B-425E-A8E2-87765F5B6F43}" srcId="{94D770C0-6340-4946-BF5A-2342B0E1FB90}" destId="{8B4239AD-012C-47F3-A840-D135F3306DF4}" srcOrd="0" destOrd="0" parTransId="{3A0809E6-A47C-4EB9-AAC3-50B158793E32}" sibTransId="{57EC5816-6AD4-417E-84AA-BB504FAC356E}"/>
    <dgm:cxn modelId="{366222CF-395E-49BD-8BE2-956EDA310FC6}" type="presOf" srcId="{AD201F70-2F11-4A62-963B-107C82C7B1D3}" destId="{ECF3AAB2-68E3-48EF-BE0C-EDF1664AB4CC}" srcOrd="0" destOrd="0" presId="urn:microsoft.com/office/officeart/2005/8/layout/vList5"/>
    <dgm:cxn modelId="{598B26EE-BA59-4DAE-8ACC-521B19C43A9F}" srcId="{AD201F70-2F11-4A62-963B-107C82C7B1D3}" destId="{94D770C0-6340-4946-BF5A-2342B0E1FB90}" srcOrd="2" destOrd="0" parTransId="{6527CAF6-5995-4CAF-B92A-FF61D03337DF}" sibTransId="{74A8C4A6-9E34-4896-AB4E-BC5105617811}"/>
    <dgm:cxn modelId="{C97A73E5-8275-47BF-B272-D67301894C9C}" type="presParOf" srcId="{ECF3AAB2-68E3-48EF-BE0C-EDF1664AB4CC}" destId="{11D0EA8F-7345-4240-80E3-5827A6E0924B}" srcOrd="0" destOrd="0" presId="urn:microsoft.com/office/officeart/2005/8/layout/vList5"/>
    <dgm:cxn modelId="{91A60B5F-DE04-4EF0-872D-ED58D74E5495}" type="presParOf" srcId="{11D0EA8F-7345-4240-80E3-5827A6E0924B}" destId="{AE729688-68D5-47E3-A0D3-8287CB2157B5}" srcOrd="0" destOrd="0" presId="urn:microsoft.com/office/officeart/2005/8/layout/vList5"/>
    <dgm:cxn modelId="{38E47B6D-1F4F-43D1-AB5D-52FD2D0F81F6}" type="presParOf" srcId="{11D0EA8F-7345-4240-80E3-5827A6E0924B}" destId="{4B3F22F3-24F3-4000-9172-01874CA2D10F}" srcOrd="1" destOrd="0" presId="urn:microsoft.com/office/officeart/2005/8/layout/vList5"/>
    <dgm:cxn modelId="{BAB71D8D-04A7-4FCA-AF37-142B72228932}" type="presParOf" srcId="{ECF3AAB2-68E3-48EF-BE0C-EDF1664AB4CC}" destId="{A6DCA7AD-45BC-460A-8A2C-180DF8AB2B05}" srcOrd="1" destOrd="0" presId="urn:microsoft.com/office/officeart/2005/8/layout/vList5"/>
    <dgm:cxn modelId="{236209F6-173E-4F31-A90D-EFE66EA3EF1F}" type="presParOf" srcId="{ECF3AAB2-68E3-48EF-BE0C-EDF1664AB4CC}" destId="{EAB9A7A2-A6B4-41CF-A046-4A25EF7C4611}" srcOrd="2" destOrd="0" presId="urn:microsoft.com/office/officeart/2005/8/layout/vList5"/>
    <dgm:cxn modelId="{BB635205-D25E-43B4-9D96-A6F550F864CC}" type="presParOf" srcId="{EAB9A7A2-A6B4-41CF-A046-4A25EF7C4611}" destId="{C83F8553-1A77-48C0-A4FE-1BE17ADFF996}" srcOrd="0" destOrd="0" presId="urn:microsoft.com/office/officeart/2005/8/layout/vList5"/>
    <dgm:cxn modelId="{9294582D-253C-4477-8621-F1D000D4A679}" type="presParOf" srcId="{EAB9A7A2-A6B4-41CF-A046-4A25EF7C4611}" destId="{8BFC2232-0E82-4E7F-8078-8AC0FF727A0B}" srcOrd="1" destOrd="0" presId="urn:microsoft.com/office/officeart/2005/8/layout/vList5"/>
    <dgm:cxn modelId="{1429A259-8DE6-4A7E-A29B-512D0EB93304}" type="presParOf" srcId="{ECF3AAB2-68E3-48EF-BE0C-EDF1664AB4CC}" destId="{6B56E2AF-267F-475E-9CB2-6E926CC022A1}" srcOrd="3" destOrd="0" presId="urn:microsoft.com/office/officeart/2005/8/layout/vList5"/>
    <dgm:cxn modelId="{89F9CC3E-2283-45C4-9A27-DACDF02E52D9}" type="presParOf" srcId="{ECF3AAB2-68E3-48EF-BE0C-EDF1664AB4CC}" destId="{0DB63B52-291B-4BE1-A08A-D2A9A7E46EFC}" srcOrd="4" destOrd="0" presId="urn:microsoft.com/office/officeart/2005/8/layout/vList5"/>
    <dgm:cxn modelId="{E40CE6A0-1759-49A1-AF65-3FCAB69227AB}" type="presParOf" srcId="{0DB63B52-291B-4BE1-A08A-D2A9A7E46EFC}" destId="{EB0D7695-F7E8-4C00-85C8-FD3124C58AAD}" srcOrd="0" destOrd="0" presId="urn:microsoft.com/office/officeart/2005/8/layout/vList5"/>
    <dgm:cxn modelId="{A94FFA66-2A99-4200-BFB0-59B9C011630C}" type="presParOf" srcId="{0DB63B52-291B-4BE1-A08A-D2A9A7E46EFC}" destId="{C6759D83-30FD-4EB2-874E-17E1CB3C73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AA479A-AFD9-4D7C-8F88-E6063C5B5AD9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84DC6E-AAD1-4E3F-BA19-10D7E25D535D}">
      <dgm:prSet/>
      <dgm:spPr/>
      <dgm:t>
        <a:bodyPr/>
        <a:lstStyle/>
        <a:p>
          <a:r>
            <a:rPr lang="en-US"/>
            <a:t>Applicability </a:t>
          </a:r>
        </a:p>
      </dgm:t>
    </dgm:pt>
    <dgm:pt modelId="{DACFAEFA-09BD-4C30-A27B-9B5C5AB14FD5}" type="parTrans" cxnId="{78A865B1-1E7C-4DBA-94C6-C5E55094FAC2}">
      <dgm:prSet/>
      <dgm:spPr/>
      <dgm:t>
        <a:bodyPr/>
        <a:lstStyle/>
        <a:p>
          <a:endParaRPr lang="en-US"/>
        </a:p>
      </dgm:t>
    </dgm:pt>
    <dgm:pt modelId="{14B75754-AF18-465F-815F-24A6F3C00B4C}" type="sibTrans" cxnId="{78A865B1-1E7C-4DBA-94C6-C5E55094FAC2}">
      <dgm:prSet/>
      <dgm:spPr/>
      <dgm:t>
        <a:bodyPr/>
        <a:lstStyle/>
        <a:p>
          <a:endParaRPr lang="en-US"/>
        </a:p>
      </dgm:t>
    </dgm:pt>
    <dgm:pt modelId="{44D46DCD-4904-4943-BAC4-361245F7229D}">
      <dgm:prSet/>
      <dgm:spPr/>
      <dgm:t>
        <a:bodyPr/>
        <a:lstStyle/>
        <a:p>
          <a:pPr>
            <a:buNone/>
          </a:pPr>
          <a:r>
            <a:rPr lang="en-US" dirty="0"/>
            <a:t>Not all code can be approximate</a:t>
          </a:r>
        </a:p>
      </dgm:t>
    </dgm:pt>
    <dgm:pt modelId="{D0603B47-3E4C-4273-8633-D288B9726FFB}" type="parTrans" cxnId="{FEF9A1CE-0ECB-473F-A52B-52FEA155319A}">
      <dgm:prSet/>
      <dgm:spPr/>
      <dgm:t>
        <a:bodyPr/>
        <a:lstStyle/>
        <a:p>
          <a:endParaRPr lang="en-US"/>
        </a:p>
      </dgm:t>
    </dgm:pt>
    <dgm:pt modelId="{B6938130-03ED-4424-9E33-7BD5A6767A0D}" type="sibTrans" cxnId="{FEF9A1CE-0ECB-473F-A52B-52FEA155319A}">
      <dgm:prSet/>
      <dgm:spPr/>
      <dgm:t>
        <a:bodyPr/>
        <a:lstStyle/>
        <a:p>
          <a:endParaRPr lang="en-US"/>
        </a:p>
      </dgm:t>
    </dgm:pt>
    <dgm:pt modelId="{62D95F80-3EA3-4A0B-8296-4EB22E7D6E51}">
      <dgm:prSet/>
      <dgm:spPr/>
      <dgm:t>
        <a:bodyPr/>
        <a:lstStyle/>
        <a:p>
          <a:r>
            <a:rPr lang="en-US"/>
            <a:t>Programmer Effort </a:t>
          </a:r>
        </a:p>
      </dgm:t>
    </dgm:pt>
    <dgm:pt modelId="{65B25973-2BCA-47CF-9C5E-21F0885A9F18}" type="parTrans" cxnId="{52253DC0-20F2-49DF-8F19-002CD8A3F7B7}">
      <dgm:prSet/>
      <dgm:spPr/>
      <dgm:t>
        <a:bodyPr/>
        <a:lstStyle/>
        <a:p>
          <a:endParaRPr lang="en-US"/>
        </a:p>
      </dgm:t>
    </dgm:pt>
    <dgm:pt modelId="{0149BCD2-6E32-48A8-B465-BFFAA53FBD70}" type="sibTrans" cxnId="{52253DC0-20F2-49DF-8F19-002CD8A3F7B7}">
      <dgm:prSet/>
      <dgm:spPr/>
      <dgm:t>
        <a:bodyPr/>
        <a:lstStyle/>
        <a:p>
          <a:endParaRPr lang="en-US"/>
        </a:p>
      </dgm:t>
    </dgm:pt>
    <dgm:pt modelId="{2A7A56FE-1207-4D0C-BA24-8F31AA153BDC}">
      <dgm:prSet/>
      <dgm:spPr/>
      <dgm:t>
        <a:bodyPr/>
        <a:lstStyle/>
        <a:p>
          <a:pPr>
            <a:buNone/>
          </a:pPr>
          <a:r>
            <a:rPr lang="en-US" dirty="0"/>
            <a:t>Could be inconveniently large programs</a:t>
          </a:r>
        </a:p>
      </dgm:t>
    </dgm:pt>
    <dgm:pt modelId="{FCB8A283-9B8F-4168-B5A0-A8DCFE2600B7}" type="parTrans" cxnId="{7EDBA592-519A-401F-9255-A4A4C3F15DC9}">
      <dgm:prSet/>
      <dgm:spPr/>
      <dgm:t>
        <a:bodyPr/>
        <a:lstStyle/>
        <a:p>
          <a:endParaRPr lang="en-US"/>
        </a:p>
      </dgm:t>
    </dgm:pt>
    <dgm:pt modelId="{3FB3E346-B07C-475F-A7A5-960650F853A0}" type="sibTrans" cxnId="{7EDBA592-519A-401F-9255-A4A4C3F15DC9}">
      <dgm:prSet/>
      <dgm:spPr/>
      <dgm:t>
        <a:bodyPr/>
        <a:lstStyle/>
        <a:p>
          <a:endParaRPr lang="en-US"/>
        </a:p>
      </dgm:t>
    </dgm:pt>
    <dgm:pt modelId="{C46B9589-7423-4ED8-873A-7FB4C5160DB7}">
      <dgm:prSet/>
      <dgm:spPr/>
      <dgm:t>
        <a:bodyPr/>
        <a:lstStyle/>
        <a:p>
          <a:r>
            <a:rPr lang="en-US"/>
            <a:t>Quality and Error Control </a:t>
          </a:r>
        </a:p>
      </dgm:t>
    </dgm:pt>
    <dgm:pt modelId="{758E2563-51F7-4C7E-9B21-FD6DBA5D0F8C}" type="parTrans" cxnId="{50D4DD19-DBF0-4490-BDA4-F4EA500D7F6B}">
      <dgm:prSet/>
      <dgm:spPr/>
      <dgm:t>
        <a:bodyPr/>
        <a:lstStyle/>
        <a:p>
          <a:endParaRPr lang="en-US"/>
        </a:p>
      </dgm:t>
    </dgm:pt>
    <dgm:pt modelId="{DB2FDC7E-9ACD-4D27-BD41-35BC7A9AD375}" type="sibTrans" cxnId="{50D4DD19-DBF0-4490-BDA4-F4EA500D7F6B}">
      <dgm:prSet/>
      <dgm:spPr/>
      <dgm:t>
        <a:bodyPr/>
        <a:lstStyle/>
        <a:p>
          <a:endParaRPr lang="en-US"/>
        </a:p>
      </dgm:t>
    </dgm:pt>
    <dgm:pt modelId="{51A1C89B-9E16-4A63-8CFB-086D1D67D74E}">
      <dgm:prSet/>
      <dgm:spPr/>
      <dgm:t>
        <a:bodyPr/>
        <a:lstStyle/>
        <a:p>
          <a:pPr>
            <a:buNone/>
          </a:pPr>
          <a:r>
            <a:rPr lang="en-US" dirty="0"/>
            <a:t>Possible worst-case scenarios of &gt;80% error</a:t>
          </a:r>
        </a:p>
      </dgm:t>
    </dgm:pt>
    <dgm:pt modelId="{B74594A8-EB77-4327-A523-78CBAF9A36F6}" type="parTrans" cxnId="{4AC8A803-3748-4A17-BE10-0A7F0F5E83D4}">
      <dgm:prSet/>
      <dgm:spPr/>
      <dgm:t>
        <a:bodyPr/>
        <a:lstStyle/>
        <a:p>
          <a:endParaRPr lang="en-US"/>
        </a:p>
      </dgm:t>
    </dgm:pt>
    <dgm:pt modelId="{62127036-7532-4255-8B98-40C60A9C4715}" type="sibTrans" cxnId="{4AC8A803-3748-4A17-BE10-0A7F0F5E83D4}">
      <dgm:prSet/>
      <dgm:spPr/>
      <dgm:t>
        <a:bodyPr/>
        <a:lstStyle/>
        <a:p>
          <a:endParaRPr lang="en-US"/>
        </a:p>
      </dgm:t>
    </dgm:pt>
    <dgm:pt modelId="{60A0C9F3-98DD-4648-A1D6-97D7CEEE0F39}" type="pres">
      <dgm:prSet presAssocID="{98AA479A-AFD9-4D7C-8F88-E6063C5B5AD9}" presName="Name0" presStyleCnt="0">
        <dgm:presLayoutVars>
          <dgm:dir/>
          <dgm:animLvl val="lvl"/>
          <dgm:resizeHandles val="exact"/>
        </dgm:presLayoutVars>
      </dgm:prSet>
      <dgm:spPr/>
    </dgm:pt>
    <dgm:pt modelId="{01B11853-FAB1-4572-BBA8-E1D2AF2CB0E3}" type="pres">
      <dgm:prSet presAssocID="{1B84DC6E-AAD1-4E3F-BA19-10D7E25D535D}" presName="linNode" presStyleCnt="0"/>
      <dgm:spPr/>
    </dgm:pt>
    <dgm:pt modelId="{806E70DF-4718-4113-BF97-62CA92324679}" type="pres">
      <dgm:prSet presAssocID="{1B84DC6E-AAD1-4E3F-BA19-10D7E25D535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3B64227-8B86-40C9-9437-018C5AC9CFDC}" type="pres">
      <dgm:prSet presAssocID="{1B84DC6E-AAD1-4E3F-BA19-10D7E25D535D}" presName="descendantText" presStyleLbl="alignAccFollowNode1" presStyleIdx="0" presStyleCnt="3">
        <dgm:presLayoutVars>
          <dgm:bulletEnabled val="1"/>
        </dgm:presLayoutVars>
      </dgm:prSet>
      <dgm:spPr/>
    </dgm:pt>
    <dgm:pt modelId="{A27DF264-4E38-4D97-9C26-2FD6232D625E}" type="pres">
      <dgm:prSet presAssocID="{14B75754-AF18-465F-815F-24A6F3C00B4C}" presName="sp" presStyleCnt="0"/>
      <dgm:spPr/>
    </dgm:pt>
    <dgm:pt modelId="{4408C65D-F2EA-4D34-80E5-2E412FFEB40E}" type="pres">
      <dgm:prSet presAssocID="{62D95F80-3EA3-4A0B-8296-4EB22E7D6E51}" presName="linNode" presStyleCnt="0"/>
      <dgm:spPr/>
    </dgm:pt>
    <dgm:pt modelId="{6F8447D5-4382-4388-973F-A79CE8868203}" type="pres">
      <dgm:prSet presAssocID="{62D95F80-3EA3-4A0B-8296-4EB22E7D6E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6270762-CCC7-4517-A5DC-936D9EF328DA}" type="pres">
      <dgm:prSet presAssocID="{62D95F80-3EA3-4A0B-8296-4EB22E7D6E51}" presName="descendantText" presStyleLbl="alignAccFollowNode1" presStyleIdx="1" presStyleCnt="3">
        <dgm:presLayoutVars>
          <dgm:bulletEnabled val="1"/>
        </dgm:presLayoutVars>
      </dgm:prSet>
      <dgm:spPr/>
    </dgm:pt>
    <dgm:pt modelId="{ECDC4207-6AA7-49FB-B838-A17EB833B2BA}" type="pres">
      <dgm:prSet presAssocID="{0149BCD2-6E32-48A8-B465-BFFAA53FBD70}" presName="sp" presStyleCnt="0"/>
      <dgm:spPr/>
    </dgm:pt>
    <dgm:pt modelId="{B82C5007-86FB-4E1D-9F0A-587228A347BB}" type="pres">
      <dgm:prSet presAssocID="{C46B9589-7423-4ED8-873A-7FB4C5160DB7}" presName="linNode" presStyleCnt="0"/>
      <dgm:spPr/>
    </dgm:pt>
    <dgm:pt modelId="{BDB26108-9A73-495A-A66F-9833DFC140FE}" type="pres">
      <dgm:prSet presAssocID="{C46B9589-7423-4ED8-873A-7FB4C5160DB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0506E2A-4E36-4382-890D-4AE6C448C622}" type="pres">
      <dgm:prSet presAssocID="{C46B9589-7423-4ED8-873A-7FB4C5160DB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AC8A803-3748-4A17-BE10-0A7F0F5E83D4}" srcId="{C46B9589-7423-4ED8-873A-7FB4C5160DB7}" destId="{51A1C89B-9E16-4A63-8CFB-086D1D67D74E}" srcOrd="0" destOrd="0" parTransId="{B74594A8-EB77-4327-A523-78CBAF9A36F6}" sibTransId="{62127036-7532-4255-8B98-40C60A9C4715}"/>
    <dgm:cxn modelId="{50D4DD19-DBF0-4490-BDA4-F4EA500D7F6B}" srcId="{98AA479A-AFD9-4D7C-8F88-E6063C5B5AD9}" destId="{C46B9589-7423-4ED8-873A-7FB4C5160DB7}" srcOrd="2" destOrd="0" parTransId="{758E2563-51F7-4C7E-9B21-FD6DBA5D0F8C}" sibTransId="{DB2FDC7E-9ACD-4D27-BD41-35BC7A9AD375}"/>
    <dgm:cxn modelId="{13007C83-5D08-4269-B382-90897E82A24A}" type="presOf" srcId="{51A1C89B-9E16-4A63-8CFB-086D1D67D74E}" destId="{A0506E2A-4E36-4382-890D-4AE6C448C622}" srcOrd="0" destOrd="0" presId="urn:microsoft.com/office/officeart/2005/8/layout/vList5"/>
    <dgm:cxn modelId="{7EDBA592-519A-401F-9255-A4A4C3F15DC9}" srcId="{62D95F80-3EA3-4A0B-8296-4EB22E7D6E51}" destId="{2A7A56FE-1207-4D0C-BA24-8F31AA153BDC}" srcOrd="0" destOrd="0" parTransId="{FCB8A283-9B8F-4168-B5A0-A8DCFE2600B7}" sibTransId="{3FB3E346-B07C-475F-A7A5-960650F853A0}"/>
    <dgm:cxn modelId="{369607B0-7564-4E01-8A09-514D3A3CB695}" type="presOf" srcId="{2A7A56FE-1207-4D0C-BA24-8F31AA153BDC}" destId="{86270762-CCC7-4517-A5DC-936D9EF328DA}" srcOrd="0" destOrd="0" presId="urn:microsoft.com/office/officeart/2005/8/layout/vList5"/>
    <dgm:cxn modelId="{78A865B1-1E7C-4DBA-94C6-C5E55094FAC2}" srcId="{98AA479A-AFD9-4D7C-8F88-E6063C5B5AD9}" destId="{1B84DC6E-AAD1-4E3F-BA19-10D7E25D535D}" srcOrd="0" destOrd="0" parTransId="{DACFAEFA-09BD-4C30-A27B-9B5C5AB14FD5}" sibTransId="{14B75754-AF18-465F-815F-24A6F3C00B4C}"/>
    <dgm:cxn modelId="{65366FBC-572D-49C0-BE0A-E7A9FDF90945}" type="presOf" srcId="{1B84DC6E-AAD1-4E3F-BA19-10D7E25D535D}" destId="{806E70DF-4718-4113-BF97-62CA92324679}" srcOrd="0" destOrd="0" presId="urn:microsoft.com/office/officeart/2005/8/layout/vList5"/>
    <dgm:cxn modelId="{52253DC0-20F2-49DF-8F19-002CD8A3F7B7}" srcId="{98AA479A-AFD9-4D7C-8F88-E6063C5B5AD9}" destId="{62D95F80-3EA3-4A0B-8296-4EB22E7D6E51}" srcOrd="1" destOrd="0" parTransId="{65B25973-2BCA-47CF-9C5E-21F0885A9F18}" sibTransId="{0149BCD2-6E32-48A8-B465-BFFAA53FBD70}"/>
    <dgm:cxn modelId="{11E6D3C1-34D8-407F-8228-63957F84B42C}" type="presOf" srcId="{C46B9589-7423-4ED8-873A-7FB4C5160DB7}" destId="{BDB26108-9A73-495A-A66F-9833DFC140FE}" srcOrd="0" destOrd="0" presId="urn:microsoft.com/office/officeart/2005/8/layout/vList5"/>
    <dgm:cxn modelId="{92B2BECC-B248-4CFC-A165-CF2EA75A7CCB}" type="presOf" srcId="{98AA479A-AFD9-4D7C-8F88-E6063C5B5AD9}" destId="{60A0C9F3-98DD-4648-A1D6-97D7CEEE0F39}" srcOrd="0" destOrd="0" presId="urn:microsoft.com/office/officeart/2005/8/layout/vList5"/>
    <dgm:cxn modelId="{FEF9A1CE-0ECB-473F-A52B-52FEA155319A}" srcId="{1B84DC6E-AAD1-4E3F-BA19-10D7E25D535D}" destId="{44D46DCD-4904-4943-BAC4-361245F7229D}" srcOrd="0" destOrd="0" parTransId="{D0603B47-3E4C-4273-8633-D288B9726FFB}" sibTransId="{B6938130-03ED-4424-9E33-7BD5A6767A0D}"/>
    <dgm:cxn modelId="{005C1FDE-757B-4CB2-8FD9-81EE64875124}" type="presOf" srcId="{62D95F80-3EA3-4A0B-8296-4EB22E7D6E51}" destId="{6F8447D5-4382-4388-973F-A79CE8868203}" srcOrd="0" destOrd="0" presId="urn:microsoft.com/office/officeart/2005/8/layout/vList5"/>
    <dgm:cxn modelId="{6FED0FE1-9C1D-4494-9149-CE05E24DF34C}" type="presOf" srcId="{44D46DCD-4904-4943-BAC4-361245F7229D}" destId="{E3B64227-8B86-40C9-9437-018C5AC9CFDC}" srcOrd="0" destOrd="0" presId="urn:microsoft.com/office/officeart/2005/8/layout/vList5"/>
    <dgm:cxn modelId="{A4A6E7CC-A091-4E42-AFF6-0E8DD2EDD6DD}" type="presParOf" srcId="{60A0C9F3-98DD-4648-A1D6-97D7CEEE0F39}" destId="{01B11853-FAB1-4572-BBA8-E1D2AF2CB0E3}" srcOrd="0" destOrd="0" presId="urn:microsoft.com/office/officeart/2005/8/layout/vList5"/>
    <dgm:cxn modelId="{196F1B38-96ED-4E90-8D77-1D238D4D1042}" type="presParOf" srcId="{01B11853-FAB1-4572-BBA8-E1D2AF2CB0E3}" destId="{806E70DF-4718-4113-BF97-62CA92324679}" srcOrd="0" destOrd="0" presId="urn:microsoft.com/office/officeart/2005/8/layout/vList5"/>
    <dgm:cxn modelId="{EB078B0E-D123-489C-875F-EE1669F17569}" type="presParOf" srcId="{01B11853-FAB1-4572-BBA8-E1D2AF2CB0E3}" destId="{E3B64227-8B86-40C9-9437-018C5AC9CFDC}" srcOrd="1" destOrd="0" presId="urn:microsoft.com/office/officeart/2005/8/layout/vList5"/>
    <dgm:cxn modelId="{9CAA9429-F7E4-4870-8C3C-9FEE3493C5F5}" type="presParOf" srcId="{60A0C9F3-98DD-4648-A1D6-97D7CEEE0F39}" destId="{A27DF264-4E38-4D97-9C26-2FD6232D625E}" srcOrd="1" destOrd="0" presId="urn:microsoft.com/office/officeart/2005/8/layout/vList5"/>
    <dgm:cxn modelId="{3D7985C1-452D-40F4-99E2-C7DC8AD2F8C1}" type="presParOf" srcId="{60A0C9F3-98DD-4648-A1D6-97D7CEEE0F39}" destId="{4408C65D-F2EA-4D34-80E5-2E412FFEB40E}" srcOrd="2" destOrd="0" presId="urn:microsoft.com/office/officeart/2005/8/layout/vList5"/>
    <dgm:cxn modelId="{1605ADDF-DE5E-4174-B659-20E8A44B03A3}" type="presParOf" srcId="{4408C65D-F2EA-4D34-80E5-2E412FFEB40E}" destId="{6F8447D5-4382-4388-973F-A79CE8868203}" srcOrd="0" destOrd="0" presId="urn:microsoft.com/office/officeart/2005/8/layout/vList5"/>
    <dgm:cxn modelId="{68F2383C-FE2D-4D5F-966D-B75A257A79C6}" type="presParOf" srcId="{4408C65D-F2EA-4D34-80E5-2E412FFEB40E}" destId="{86270762-CCC7-4517-A5DC-936D9EF328DA}" srcOrd="1" destOrd="0" presId="urn:microsoft.com/office/officeart/2005/8/layout/vList5"/>
    <dgm:cxn modelId="{3DEDCD08-0F97-49C4-B455-A45392D35B13}" type="presParOf" srcId="{60A0C9F3-98DD-4648-A1D6-97D7CEEE0F39}" destId="{ECDC4207-6AA7-49FB-B838-A17EB833B2BA}" srcOrd="3" destOrd="0" presId="urn:microsoft.com/office/officeart/2005/8/layout/vList5"/>
    <dgm:cxn modelId="{87509DB6-CCA6-4141-AA80-2E5E58BEBCA7}" type="presParOf" srcId="{60A0C9F3-98DD-4648-A1D6-97D7CEEE0F39}" destId="{B82C5007-86FB-4E1D-9F0A-587228A347BB}" srcOrd="4" destOrd="0" presId="urn:microsoft.com/office/officeart/2005/8/layout/vList5"/>
    <dgm:cxn modelId="{8BAC3429-DF32-443F-9C16-2966E88FEE55}" type="presParOf" srcId="{B82C5007-86FB-4E1D-9F0A-587228A347BB}" destId="{BDB26108-9A73-495A-A66F-9833DFC140FE}" srcOrd="0" destOrd="0" presId="urn:microsoft.com/office/officeart/2005/8/layout/vList5"/>
    <dgm:cxn modelId="{F26BCC09-3D07-41FB-9ED6-108DD440A7EE}" type="presParOf" srcId="{B82C5007-86FB-4E1D-9F0A-587228A347BB}" destId="{A0506E2A-4E36-4382-890D-4AE6C448C6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556C3-BB11-4E4B-BE9A-018D5C2D838D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89607-9390-460C-AFCE-45F1DC3F299F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/>
            <a:t>Objective: </a:t>
          </a:r>
          <a:r>
            <a:rPr lang="en-US" sz="2300" kern="1200" dirty="0"/>
            <a:t>Decrease time and power consumption of code using neural net processors while preserving acceptable accuracy</a:t>
          </a:r>
        </a:p>
      </dsp:txBody>
      <dsp:txXfrm>
        <a:off x="0" y="0"/>
        <a:ext cx="6692748" cy="1063755"/>
      </dsp:txXfrm>
    </dsp:sp>
    <dsp:sp modelId="{B88CC376-A243-44D0-87BD-D5D5D9255313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42A98-9878-4980-AF87-8ED8C09845A5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/>
            <a:t>Approximation type: </a:t>
          </a:r>
          <a:r>
            <a:rPr lang="en-US" sz="2300" u="none" kern="1200" dirty="0"/>
            <a:t>Neural Acceleration</a:t>
          </a:r>
        </a:p>
      </dsp:txBody>
      <dsp:txXfrm>
        <a:off x="0" y="1063755"/>
        <a:ext cx="6692748" cy="1063755"/>
      </dsp:txXfrm>
    </dsp:sp>
    <dsp:sp modelId="{BEEAA813-49A7-456D-83A1-CD43FC2344E6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5DD65-8205-43B8-8B52-B6FC6FFB9E5D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/>
            <a:t>Parties involved: </a:t>
          </a:r>
          <a:r>
            <a:rPr lang="en-US" sz="2300" u="none" kern="1200" dirty="0"/>
            <a:t>Programmer, Compiler, NPUs</a:t>
          </a:r>
        </a:p>
      </dsp:txBody>
      <dsp:txXfrm>
        <a:off x="0" y="2127511"/>
        <a:ext cx="6692748" cy="1063755"/>
      </dsp:txXfrm>
    </dsp:sp>
    <dsp:sp modelId="{7C363462-53F7-466B-A8A8-34F9C7B18CB6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47264-288B-4EA3-9E6E-C85EFCBC873F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/>
            <a:t>Strategy</a:t>
          </a:r>
          <a:r>
            <a:rPr lang="en-US" sz="2300" b="1" kern="1200" dirty="0"/>
            <a:t>: </a:t>
          </a:r>
          <a:r>
            <a:rPr lang="en-US" sz="2300" kern="1200" dirty="0"/>
            <a:t>Programmer marks code for approximation, compiler converts it into NPU friendly code, then NPU trains and performs calculations</a:t>
          </a:r>
        </a:p>
      </dsp:txBody>
      <dsp:txXfrm>
        <a:off x="0" y="3191267"/>
        <a:ext cx="6692748" cy="1063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0F3A3-620B-4320-B088-772F977D9E87}">
      <dsp:nvSpPr>
        <dsp:cNvPr id="0" name=""/>
        <dsp:cNvSpPr/>
      </dsp:nvSpPr>
      <dsp:spPr>
        <a:xfrm>
          <a:off x="4420" y="910171"/>
          <a:ext cx="2940843" cy="17645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Programming</a:t>
          </a:r>
        </a:p>
      </dsp:txBody>
      <dsp:txXfrm>
        <a:off x="4420" y="910171"/>
        <a:ext cx="2940843" cy="1764506"/>
      </dsp:txXfrm>
    </dsp:sp>
    <dsp:sp modelId="{61A5E58E-F056-44B5-A618-43CDF513D4E7}">
      <dsp:nvSpPr>
        <dsp:cNvPr id="0" name=""/>
        <dsp:cNvSpPr/>
      </dsp:nvSpPr>
      <dsp:spPr>
        <a:xfrm>
          <a:off x="2993357" y="1670924"/>
          <a:ext cx="441126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A3E05-4324-4FDF-BA7F-2FDF9A1D85D2}">
      <dsp:nvSpPr>
        <dsp:cNvPr id="0" name=""/>
        <dsp:cNvSpPr/>
      </dsp:nvSpPr>
      <dsp:spPr>
        <a:xfrm>
          <a:off x="3482577" y="910171"/>
          <a:ext cx="2940843" cy="17645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Compiling</a:t>
          </a:r>
        </a:p>
      </dsp:txBody>
      <dsp:txXfrm>
        <a:off x="3482577" y="910171"/>
        <a:ext cx="2940843" cy="1764506"/>
      </dsp:txXfrm>
    </dsp:sp>
    <dsp:sp modelId="{CB1DE67E-8058-4133-BCFE-0B84339AC8C8}">
      <dsp:nvSpPr>
        <dsp:cNvPr id="0" name=""/>
        <dsp:cNvSpPr/>
      </dsp:nvSpPr>
      <dsp:spPr>
        <a:xfrm>
          <a:off x="6471514" y="1670924"/>
          <a:ext cx="441126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62CBA-77C5-4AD3-B25C-F007AE8F831D}">
      <dsp:nvSpPr>
        <dsp:cNvPr id="0" name=""/>
        <dsp:cNvSpPr/>
      </dsp:nvSpPr>
      <dsp:spPr>
        <a:xfrm>
          <a:off x="6960735" y="910171"/>
          <a:ext cx="2940843" cy="17645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Execution</a:t>
          </a:r>
        </a:p>
      </dsp:txBody>
      <dsp:txXfrm>
        <a:off x="6960735" y="910171"/>
        <a:ext cx="2940843" cy="176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F22F3-24F3-4000-9172-01874CA2D10F}">
      <dsp:nvSpPr>
        <dsp:cNvPr id="0" name=""/>
        <dsp:cNvSpPr/>
      </dsp:nvSpPr>
      <dsp:spPr>
        <a:xfrm rot="5400000">
          <a:off x="6273969" y="-2590532"/>
          <a:ext cx="924219" cy="633983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600" kern="1200" dirty="0"/>
            <a:t>Used frequently</a:t>
          </a:r>
        </a:p>
      </dsp:txBody>
      <dsp:txXfrm rot="-5400000">
        <a:off x="3566160" y="162394"/>
        <a:ext cx="6294722" cy="833985"/>
      </dsp:txXfrm>
    </dsp:sp>
    <dsp:sp modelId="{AE729688-68D5-47E3-A0D3-8287CB2157B5}">
      <dsp:nvSpPr>
        <dsp:cNvPr id="0" name=""/>
        <dsp:cNvSpPr/>
      </dsp:nvSpPr>
      <dsp:spPr>
        <a:xfrm>
          <a:off x="0" y="1750"/>
          <a:ext cx="3566159" cy="11552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“Hot” Code </a:t>
          </a:r>
        </a:p>
      </dsp:txBody>
      <dsp:txXfrm>
        <a:off x="56396" y="58146"/>
        <a:ext cx="3453367" cy="1042481"/>
      </dsp:txXfrm>
    </dsp:sp>
    <dsp:sp modelId="{8BFC2232-0E82-4E7F-8078-8AC0FF727A0B}">
      <dsp:nvSpPr>
        <dsp:cNvPr id="0" name=""/>
        <dsp:cNvSpPr/>
      </dsp:nvSpPr>
      <dsp:spPr>
        <a:xfrm rot="5400000">
          <a:off x="6273969" y="-1377494"/>
          <a:ext cx="924219" cy="6339839"/>
        </a:xfrm>
        <a:prstGeom prst="round2SameRect">
          <a:avLst/>
        </a:prstGeom>
        <a:solidFill>
          <a:schemeClr val="accent5">
            <a:tint val="40000"/>
            <a:alpha val="90000"/>
            <a:hueOff val="-1894363"/>
            <a:satOff val="-6849"/>
            <a:lumOff val="4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894363"/>
              <a:satOff val="-6849"/>
              <a:lumOff val="4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600" kern="1200" dirty="0"/>
            <a:t>No memory management</a:t>
          </a:r>
        </a:p>
      </dsp:txBody>
      <dsp:txXfrm rot="-5400000">
        <a:off x="3566160" y="1375432"/>
        <a:ext cx="6294722" cy="833985"/>
      </dsp:txXfrm>
    </dsp:sp>
    <dsp:sp modelId="{C83F8553-1A77-48C0-A4FE-1BE17ADFF996}">
      <dsp:nvSpPr>
        <dsp:cNvPr id="0" name=""/>
        <dsp:cNvSpPr/>
      </dsp:nvSpPr>
      <dsp:spPr>
        <a:xfrm>
          <a:off x="0" y="1214788"/>
          <a:ext cx="3566159" cy="1155273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Approximation friendly </a:t>
          </a:r>
        </a:p>
      </dsp:txBody>
      <dsp:txXfrm>
        <a:off x="56396" y="1271184"/>
        <a:ext cx="3453367" cy="1042481"/>
      </dsp:txXfrm>
    </dsp:sp>
    <dsp:sp modelId="{C6759D83-30FD-4EB2-874E-17E1CB3C7314}">
      <dsp:nvSpPr>
        <dsp:cNvPr id="0" name=""/>
        <dsp:cNvSpPr/>
      </dsp:nvSpPr>
      <dsp:spPr>
        <a:xfrm rot="5400000">
          <a:off x="6273969" y="-164457"/>
          <a:ext cx="924219" cy="6339839"/>
        </a:xfrm>
        <a:prstGeom prst="round2SameRect">
          <a:avLst/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788726"/>
              <a:satOff val="-13699"/>
              <a:lumOff val="9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600" kern="1200" dirty="0"/>
            <a:t>No dynamic structures</a:t>
          </a:r>
        </a:p>
      </dsp:txBody>
      <dsp:txXfrm rot="-5400000">
        <a:off x="3566160" y="2588469"/>
        <a:ext cx="6294722" cy="833985"/>
      </dsp:txXfrm>
    </dsp:sp>
    <dsp:sp modelId="{EB0D7695-F7E8-4C00-85C8-FD3124C58AAD}">
      <dsp:nvSpPr>
        <dsp:cNvPr id="0" name=""/>
        <dsp:cNvSpPr/>
      </dsp:nvSpPr>
      <dsp:spPr>
        <a:xfrm>
          <a:off x="0" y="2427825"/>
          <a:ext cx="3566159" cy="1155273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Well-defined inputs and outputs </a:t>
          </a:r>
        </a:p>
      </dsp:txBody>
      <dsp:txXfrm>
        <a:off x="56396" y="2484221"/>
        <a:ext cx="3453367" cy="1042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4227-8B86-40C9-9437-018C5AC9CFDC}">
      <dsp:nvSpPr>
        <dsp:cNvPr id="0" name=""/>
        <dsp:cNvSpPr/>
      </dsp:nvSpPr>
      <dsp:spPr>
        <a:xfrm rot="5400000">
          <a:off x="6273969" y="-2590532"/>
          <a:ext cx="924219" cy="63398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900" kern="1200" dirty="0"/>
            <a:t>Not all code can be approximate</a:t>
          </a:r>
        </a:p>
      </dsp:txBody>
      <dsp:txXfrm rot="-5400000">
        <a:off x="3566160" y="162394"/>
        <a:ext cx="6294722" cy="833985"/>
      </dsp:txXfrm>
    </dsp:sp>
    <dsp:sp modelId="{806E70DF-4718-4113-BF97-62CA92324679}">
      <dsp:nvSpPr>
        <dsp:cNvPr id="0" name=""/>
        <dsp:cNvSpPr/>
      </dsp:nvSpPr>
      <dsp:spPr>
        <a:xfrm>
          <a:off x="0" y="1750"/>
          <a:ext cx="3566159" cy="115527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Applicability </a:t>
          </a:r>
        </a:p>
      </dsp:txBody>
      <dsp:txXfrm>
        <a:off x="56396" y="58146"/>
        <a:ext cx="3453367" cy="1042481"/>
      </dsp:txXfrm>
    </dsp:sp>
    <dsp:sp modelId="{86270762-CCC7-4517-A5DC-936D9EF328DA}">
      <dsp:nvSpPr>
        <dsp:cNvPr id="0" name=""/>
        <dsp:cNvSpPr/>
      </dsp:nvSpPr>
      <dsp:spPr>
        <a:xfrm rot="5400000">
          <a:off x="6273969" y="-1377494"/>
          <a:ext cx="924219" cy="63398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900" kern="1200" dirty="0"/>
            <a:t>Could be inconveniently large programs</a:t>
          </a:r>
        </a:p>
      </dsp:txBody>
      <dsp:txXfrm rot="-5400000">
        <a:off x="3566160" y="1375432"/>
        <a:ext cx="6294722" cy="833985"/>
      </dsp:txXfrm>
    </dsp:sp>
    <dsp:sp modelId="{6F8447D5-4382-4388-973F-A79CE8868203}">
      <dsp:nvSpPr>
        <dsp:cNvPr id="0" name=""/>
        <dsp:cNvSpPr/>
      </dsp:nvSpPr>
      <dsp:spPr>
        <a:xfrm>
          <a:off x="0" y="1214788"/>
          <a:ext cx="3566159" cy="115527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Programmer Effort </a:t>
          </a:r>
        </a:p>
      </dsp:txBody>
      <dsp:txXfrm>
        <a:off x="56396" y="1271184"/>
        <a:ext cx="3453367" cy="1042481"/>
      </dsp:txXfrm>
    </dsp:sp>
    <dsp:sp modelId="{A0506E2A-4E36-4382-890D-4AE6C448C622}">
      <dsp:nvSpPr>
        <dsp:cNvPr id="0" name=""/>
        <dsp:cNvSpPr/>
      </dsp:nvSpPr>
      <dsp:spPr>
        <a:xfrm rot="5400000">
          <a:off x="6273969" y="-164457"/>
          <a:ext cx="924219" cy="633983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900" kern="1200" dirty="0"/>
            <a:t>Possible worst-case scenarios of &gt;80% error</a:t>
          </a:r>
        </a:p>
      </dsp:txBody>
      <dsp:txXfrm rot="-5400000">
        <a:off x="3566160" y="2588469"/>
        <a:ext cx="6294722" cy="833985"/>
      </dsp:txXfrm>
    </dsp:sp>
    <dsp:sp modelId="{BDB26108-9A73-495A-A66F-9833DFC140FE}">
      <dsp:nvSpPr>
        <dsp:cNvPr id="0" name=""/>
        <dsp:cNvSpPr/>
      </dsp:nvSpPr>
      <dsp:spPr>
        <a:xfrm>
          <a:off x="0" y="2427825"/>
          <a:ext cx="3566159" cy="115527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Quality and Error Control </a:t>
          </a:r>
        </a:p>
      </dsp:txBody>
      <dsp:txXfrm>
        <a:off x="56396" y="2484221"/>
        <a:ext cx="3453367" cy="104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4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56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1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8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5A48-EAD9-4CB5-B567-2370250DB8B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5B5D-26A4-40A7-9F55-684252D2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5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7C25-3F14-494F-A22F-18A64362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94" y="2267075"/>
            <a:ext cx="9905998" cy="147857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Neural Acceleration for General-Purpose Approximate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F0C7-86AC-4377-A714-F9C53010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993" y="389804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b="0" i="1" dirty="0" err="1">
                <a:effectLst/>
                <a:latin typeface="Arial" panose="020B0604020202020204" pitchFamily="34" charset="0"/>
              </a:rPr>
              <a:t>Hadi</a:t>
            </a:r>
            <a:r>
              <a:rPr lang="en-US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effectLst/>
                <a:latin typeface="Arial" panose="020B0604020202020204" pitchFamily="34" charset="0"/>
              </a:rPr>
              <a:t>Esmaeilzadeh</a:t>
            </a:r>
            <a:r>
              <a:rPr lang="en-US" i="1" dirty="0">
                <a:latin typeface="Arial" panose="020B0604020202020204" pitchFamily="34" charset="0"/>
              </a:rPr>
              <a:t>, </a:t>
            </a:r>
            <a:r>
              <a:rPr lang="en-US" b="0" i="1" dirty="0">
                <a:effectLst/>
                <a:latin typeface="Arial" panose="020B0604020202020204" pitchFamily="34" charset="0"/>
              </a:rPr>
              <a:t>Adrian Sampson, Luis </a:t>
            </a:r>
            <a:r>
              <a:rPr lang="en-US" b="0" i="1" dirty="0" err="1">
                <a:effectLst/>
                <a:latin typeface="Arial" panose="020B0604020202020204" pitchFamily="34" charset="0"/>
              </a:rPr>
              <a:t>Ceze</a:t>
            </a:r>
            <a:r>
              <a:rPr lang="en-US" i="1" dirty="0">
                <a:latin typeface="Arial" panose="020B0604020202020204" pitchFamily="34" charset="0"/>
              </a:rPr>
              <a:t>, </a:t>
            </a:r>
            <a:r>
              <a:rPr lang="en-US" b="0" i="1" dirty="0">
                <a:effectLst/>
                <a:latin typeface="Arial" panose="020B0604020202020204" pitchFamily="34" charset="0"/>
              </a:rPr>
              <a:t>Doug Burger</a:t>
            </a:r>
          </a:p>
          <a:p>
            <a:pPr marL="0" indent="0">
              <a:buNone/>
            </a:pPr>
            <a:r>
              <a:rPr lang="en-US" i="1" dirty="0" err="1">
                <a:latin typeface="Arial" panose="020B0604020202020204" pitchFamily="34" charset="0"/>
              </a:rPr>
              <a:t>Powerpoint</a:t>
            </a:r>
            <a:r>
              <a:rPr lang="en-US" i="1" dirty="0">
                <a:latin typeface="Arial" panose="020B0604020202020204" pitchFamily="34" charset="0"/>
              </a:rPr>
              <a:t> by John Morin</a:t>
            </a:r>
            <a:endParaRPr lang="en-US" b="0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9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22C7-AF3E-4ED1-8DD8-5BB23F9C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14891" cy="3965046"/>
          </a:xfrm>
        </p:spPr>
        <p:txBody>
          <a:bodyPr>
            <a:normAutofit/>
          </a:bodyPr>
          <a:lstStyle/>
          <a:p>
            <a:r>
              <a:rPr lang="en-US" dirty="0"/>
              <a:t>Three FIFOs: Input, Output, Config</a:t>
            </a:r>
          </a:p>
          <a:p>
            <a:r>
              <a:rPr lang="en-US" dirty="0"/>
              <a:t>Configuration FIFO determines the neuron assignments to PEs</a:t>
            </a:r>
          </a:p>
          <a:p>
            <a:r>
              <a:rPr lang="en-US" dirty="0"/>
              <a:t>Scheduling buffer either sends Input data to PE or PE data to Output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20E159-D553-411E-ACB6-C4994BC4FD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7"/>
          <a:stretch/>
        </p:blipFill>
        <p:spPr>
          <a:xfrm>
            <a:off x="7515778" y="1746479"/>
            <a:ext cx="3303219" cy="454875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A012923A-BCA7-44E9-B94A-133AE4B8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Execution – Architecture</a:t>
            </a:r>
          </a:p>
        </p:txBody>
      </p:sp>
    </p:spTree>
    <p:extLst>
      <p:ext uri="{BB962C8B-B14F-4D97-AF65-F5344CB8AC3E}">
        <p14:creationId xmlns:p14="http://schemas.microsoft.com/office/powerpoint/2010/main" val="38963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4D67-3DD3-4E54-A7DC-E3C24307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– Interruptions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767F-68DE-4022-9BEF-90FD2DF6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 of NPU can not be interrupted, otherwise NPU will be flushed / reset</a:t>
            </a:r>
          </a:p>
          <a:p>
            <a:r>
              <a:rPr lang="en-US" dirty="0"/>
              <a:t>Interrupts and Context Switches should be disabled during this period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714CA10-CFF5-4866-86D7-86CFC17E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95" y="3499757"/>
            <a:ext cx="4915431" cy="30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600D-6E62-498E-A856-3FABD2EB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Deciding Number of processing engines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6A7D-E01D-4467-B423-678C5B2F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3398"/>
            <a:ext cx="9905999" cy="3541714"/>
          </a:xfrm>
        </p:spPr>
        <p:txBody>
          <a:bodyPr/>
          <a:lstStyle/>
          <a:p>
            <a:r>
              <a:rPr lang="en-US"/>
              <a:t>Multiple is better but have diminishing returns</a:t>
            </a:r>
          </a:p>
          <a:p>
            <a:r>
              <a:rPr lang="en-US"/>
              <a:t>Not worth increased complexity after 8</a:t>
            </a:r>
            <a:endParaRPr lang="en-US" dirty="0"/>
          </a:p>
        </p:txBody>
      </p:sp>
      <p:pic>
        <p:nvPicPr>
          <p:cNvPr id="5" name="Picture 4" descr="A picture containing crossword&#10;&#10;Description automatically generated">
            <a:extLst>
              <a:ext uri="{FF2B5EF4-FFF2-40B4-BE49-F238E27FC236}">
                <a16:creationId xmlns:a16="http://schemas.microsoft.com/office/drawing/2014/main" id="{69E14194-3F14-4022-A346-BF225ED5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9" y="3296018"/>
            <a:ext cx="5259623" cy="29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D555-530F-4E6C-83B1-71EF07C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27BD-70B2-4809-B542-B75CCA64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23060"/>
            <a:ext cx="9905999" cy="3541714"/>
          </a:xfrm>
        </p:spPr>
        <p:txBody>
          <a:bodyPr/>
          <a:lstStyle/>
          <a:p>
            <a:r>
              <a:rPr lang="en-US" dirty="0"/>
              <a:t>Tested on wide variety of applications</a:t>
            </a:r>
          </a:p>
          <a:p>
            <a:r>
              <a:rPr lang="en-US" dirty="0"/>
              <a:t>Average error &lt;10% but sometimes as individually high as 80%</a:t>
            </a: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37236B1E-3A93-4FE3-8B91-5B7792AB5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39" y="3015943"/>
            <a:ext cx="8241744" cy="32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4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BDDFBA3-23D9-4786-A45F-FEF742B1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1" name="Rectangle 70">
              <a:extLst>
                <a:ext uri="{FF2B5EF4-FFF2-40B4-BE49-F238E27FC236}">
                  <a16:creationId xmlns:a16="http://schemas.microsoft.com/office/drawing/2014/main" id="{E0EBE532-C04A-4AC8-95E7-D3F087710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8E8960D2-8CD9-4255-8961-CF012431B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EC06C4-891F-4BEA-AC45-F966A428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04" y="608277"/>
            <a:ext cx="8830733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Possible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5199-861F-44B7-84F6-2335EAB0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005" y="1577181"/>
            <a:ext cx="8830732" cy="690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 dirty="0">
                <a:solidFill>
                  <a:schemeClr val="tx2"/>
                </a:solidFill>
              </a:rPr>
              <a:t>Only trained on a single image – Possible Overfitting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675C45-73A7-4834-9423-2EE97A185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207C9B8E-4F4B-4841-ADF8-C31607C76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084107C0-AD02-471D-A83A-D12929116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DA67B059-27BB-49A7-928B-645AE2D0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4D70128D-20C2-438B-A871-616B06009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C89D520-D035-41DA-BD94-190816946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DD53D072-5E34-4AB0-B662-D3FA3726D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FC115059-574C-49F1-97F0-B8DE87404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F00F579F-7DFB-4624-ADFC-5B2B5CF5E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7FE158CB-F85C-4816-A06F-1AE44B023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ED325173-4A70-4642-9098-524842C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C9CED7C6-F32F-4C1F-A13C-F72A7695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Line 16">
              <a:extLst>
                <a:ext uri="{FF2B5EF4-FFF2-40B4-BE49-F238E27FC236}">
                  <a16:creationId xmlns:a16="http://schemas.microsoft.com/office/drawing/2014/main" id="{03639F49-0921-4D6B-87A4-43C367AB1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C3CDC29B-0CCD-47C4-A157-9C25C686E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7BE181EF-6653-44C9-94F3-BC64FE8F3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603555B-5379-4D37-BB54-8E2C35BC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B88FFEA-466C-4DB6-B1F6-5980F1031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C02A931B-1FD3-4CCD-8D81-B6452BEA8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049D793A-2AA3-4AC9-BC5A-D381A5B0C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459D268E-9780-4EA5-8E44-B71075970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45BAA3E4-0524-498E-A16E-15774E341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9C006FC5-1FC3-4E9F-B5E3-C9A1501DA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72528D10-570D-4859-8CB0-5C0B22467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BD6A4290-BD69-43C3-9AC0-A11327E58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6C61166D-7091-4951-87CD-7C026282F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C536AE6E-86BB-458C-8AC0-85528874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71758BB9-E800-43CF-BBEF-5790E536E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68702DDE-7D53-4CB8-8892-B967D41D6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" name="Picture 6" descr="A picture containing grass, road, outdoor, sitting&#10;&#10;Description automatically generated">
            <a:extLst>
              <a:ext uri="{FF2B5EF4-FFF2-40B4-BE49-F238E27FC236}">
                <a16:creationId xmlns:a16="http://schemas.microsoft.com/office/drawing/2014/main" id="{553D14BE-A199-48B5-B9BC-22C8BE7C7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27913" b="2"/>
          <a:stretch/>
        </p:blipFill>
        <p:spPr>
          <a:xfrm>
            <a:off x="6354781" y="2300551"/>
            <a:ext cx="4874998" cy="3299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louds in a blue sky&#10;&#10;Description automatically generated">
            <a:extLst>
              <a:ext uri="{FF2B5EF4-FFF2-40B4-BE49-F238E27FC236}">
                <a16:creationId xmlns:a16="http://schemas.microsoft.com/office/drawing/2014/main" id="{97736FFB-35C8-4BB9-A9A7-41646D760E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13464" b="-2"/>
          <a:stretch/>
        </p:blipFill>
        <p:spPr>
          <a:xfrm>
            <a:off x="1094625" y="2300551"/>
            <a:ext cx="4873629" cy="3299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00361E-57C8-492B-B4F0-1439E15D9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918FAC72-C1C2-4BCA-A9B7-91FEC1D40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AF6834BB-BEBD-43E1-A091-D397D79E3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5A74981B-5244-4C94-BE11-E3C229E9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A4FF71BD-1909-4329-9C4A-4F3C1C29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27C4F474-C974-48D0-9650-D58210767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DD927905-4A6B-4B9B-9C58-613024E82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A92124AC-A10B-4279-A47D-702D60E67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F2967113-59A4-4563-8C14-5126736D0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7899F191-DDFF-4C04-AC96-F7E78AFF5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Rectangle 41">
              <a:extLst>
                <a:ext uri="{FF2B5EF4-FFF2-40B4-BE49-F238E27FC236}">
                  <a16:creationId xmlns:a16="http://schemas.microsoft.com/office/drawing/2014/main" id="{12D113B0-FE62-49B3-9068-DED4ADEB5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0244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4A25-BD2D-45B9-BDDD-8D60CBA1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97800" cy="147857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9B36-082F-4F7D-8240-69B929DD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995988" cy="3541714"/>
          </a:xfrm>
        </p:spPr>
        <p:txBody>
          <a:bodyPr>
            <a:normAutofit/>
          </a:bodyPr>
          <a:lstStyle/>
          <a:p>
            <a:r>
              <a:rPr lang="en-US" dirty="0"/>
              <a:t>Ideal NPU represents an NPU simulators prediction of outcome</a:t>
            </a:r>
          </a:p>
          <a:p>
            <a:r>
              <a:rPr lang="en-US" dirty="0"/>
              <a:t>Average speedup was 2.3x baseline</a:t>
            </a:r>
          </a:p>
          <a:p>
            <a:r>
              <a:rPr lang="en-US" dirty="0"/>
              <a:t>Average energy saved was 3x baseline</a:t>
            </a:r>
          </a:p>
          <a:p>
            <a:r>
              <a:rPr lang="en-US" dirty="0"/>
              <a:t>Slowed down significantly compared to baseline when using a regular CPU-NN</a:t>
            </a:r>
          </a:p>
        </p:txBody>
      </p:sp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1EF77448-7543-4B70-A21F-AA7796726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0"/>
            <a:ext cx="4631055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34B0B0-B19E-45A2-9E14-DA3B8947C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73" y="2399056"/>
            <a:ext cx="2788732" cy="216126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D8FB480-FB25-4CFA-BC46-4CEB76E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2286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53AE5E-F812-420D-BE66-8F33E7EB4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15" y="88219"/>
            <a:ext cx="3098590" cy="216126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F13E3B-F6A3-40C3-B3D0-5EC536B82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4572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819FC5-AD84-46B4-B444-11CF90234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62" y="4675116"/>
            <a:ext cx="3178332" cy="21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2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E9720-D241-4949-8D90-92AD1F81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Limitations / Possible Improvements</a:t>
            </a:r>
          </a:p>
        </p:txBody>
      </p:sp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9E6D33B2-5E0B-4741-9D49-FEDE95E9E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103266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41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8E89-1ADE-4A2B-BC1B-19A1B90D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C5E67-F6B3-4BBC-B540-9C671F15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097088"/>
            <a:ext cx="9905997" cy="386116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core processing unit used to compute neural nets?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GPU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NPU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CPU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two aspects of the NPU is the compiler in charge of configuring to maximize performance?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Weights/Biases and Node Topology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Clock latency and Neural Net Area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Set-up times and Hold times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Code Selection and Number of PEs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is NOT a criteria for selecting a function to be approximated?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“Hot” code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Complex functionality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Well-defined inputs and outputs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Error Tolerant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3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8E89-1ADE-4A2B-BC1B-19A1B90D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C5E67-F6B3-4BBC-B540-9C671F15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097088"/>
            <a:ext cx="9905997" cy="386116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core processing unit used to compute neural nets?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GPU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u="sng" dirty="0"/>
              <a:t>NPU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CPU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two aspects of the NPU is the compiler in charge of configuring to maximize performance?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u="sng" dirty="0"/>
              <a:t>Weights/Biases and Node Topology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Clock latency and Neural Net Area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Set-up times and Hold times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Code Selection and Number of PEs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is NOT a criteria for selecting a function to be approximated?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“Hot” code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u="sng" dirty="0"/>
              <a:t>Complex functionality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Well-defined inputs and outputs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Error Tolerant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5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16FFA6-7C83-4E88-A59F-F1654F41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68" y="1215496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Questions?</a:t>
            </a:r>
          </a:p>
        </p:txBody>
      </p:sp>
      <p:pic>
        <p:nvPicPr>
          <p:cNvPr id="4" name="Picture 3" descr="A picture containing game, sport, basketball, holding&#10;&#10;Description automatically generated">
            <a:extLst>
              <a:ext uri="{FF2B5EF4-FFF2-40B4-BE49-F238E27FC236}">
                <a16:creationId xmlns:a16="http://schemas.microsoft.com/office/drawing/2014/main" id="{F6DD6F8D-CB17-4CC0-BD99-669FDEDFD6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r="9524" b="3"/>
          <a:stretch/>
        </p:blipFill>
        <p:spPr>
          <a:xfrm>
            <a:off x="1225311" y="812800"/>
            <a:ext cx="3531365" cy="4978400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91FDBCC-CEF4-4B54-8508-90670DA1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BAE5C55D-F634-4A90-83A9-1C3A8784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A9699A54-FFCB-4BBF-B2AF-029E12761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D02B4EE5-0E95-4638-8264-80307580C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2E23494F-0D2C-473D-AFB3-3D2E3DC76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CD8EC9AE-E0F2-495F-8247-B7B32845C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0BDF6D09-B12A-4B3A-81EB-44E7C6C5B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EFB300B0-64FE-4891-9F79-B2E60E2EC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AE781A32-2965-4A89-9EDA-9E65AF2A7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D040EF2E-3B91-4C46-8347-1E2495C2E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41">
              <a:extLst>
                <a:ext uri="{FF2B5EF4-FFF2-40B4-BE49-F238E27FC236}">
                  <a16:creationId xmlns:a16="http://schemas.microsoft.com/office/drawing/2014/main" id="{D677C0FC-FCC5-4EDE-A134-5035DC7F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275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50A35-11A0-4B39-8B4B-DA71B02C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69421A-A69B-4478-B78B-613CB7084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90925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10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BD88-AB1F-4DA3-AD77-1852013D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 on neural nets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3761787-A73B-4E13-BC93-EAABDD991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0" y="1937657"/>
            <a:ext cx="6129706" cy="41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91798-60A5-440B-8F2A-92B2289E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Elaboration on NPUs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53B0-8159-49E8-AC84-55248CF6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74961" cy="3965046"/>
          </a:xfrm>
        </p:spPr>
        <p:txBody>
          <a:bodyPr>
            <a:normAutofit/>
          </a:bodyPr>
          <a:lstStyle/>
          <a:p>
            <a:r>
              <a:rPr lang="en-US" sz="2000" dirty="0"/>
              <a:t>Designed specifically to deal with neural nets</a:t>
            </a:r>
          </a:p>
          <a:p>
            <a:r>
              <a:rPr lang="en-US" sz="2000" dirty="0"/>
              <a:t>Neurons are assigned individually to a PE</a:t>
            </a:r>
          </a:p>
          <a:p>
            <a:pPr algn="l"/>
            <a:r>
              <a:rPr lang="en-US" sz="1600" dirty="0">
                <a:latin typeface="Arial" panose="020B0604020202020204" pitchFamily="34" charset="0"/>
              </a:rPr>
              <a:t>Each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PE is used to evaluate </a:t>
            </a:r>
            <a:r>
              <a:rPr lang="en-US" sz="1600" dirty="0">
                <a:latin typeface="Arial" panose="020B0604020202020204" pitchFamily="34" charset="0"/>
              </a:rPr>
              <a:t>individual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multiply accumulate operations</a:t>
            </a:r>
          </a:p>
          <a:p>
            <a:endParaRPr lang="en-US" sz="2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7E62C5-5F51-43C2-B8F7-1F98C01E3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7751"/>
            <a:ext cx="5456279" cy="373754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81295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A6104-E903-429E-AD67-4C4DC41A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 phases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937D2F-0498-4938-A895-E7EF50D68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972904"/>
              </p:ext>
            </p:extLst>
          </p:nvPr>
        </p:nvGraphicFramePr>
        <p:xfrm>
          <a:off x="1141412" y="19835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10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EA885-EA09-4CA1-8CFB-70069A48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Programming – Code Criteria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4180F0-D0E2-45A3-B266-776AA3115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42183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40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19C5-AC3F-4AB9-89DC-5247B3EA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Up to Programmer’s discretion</a:t>
            </a:r>
          </a:p>
          <a:p>
            <a:r>
              <a:rPr lang="en-US" sz="2000" dirty="0"/>
              <a:t>Place [[PARROT]] on desired function</a:t>
            </a:r>
          </a:p>
          <a:p>
            <a:r>
              <a:rPr lang="en-US" sz="2000" dirty="0"/>
              <a:t>Compiler then replaces function with NPU specific code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AE46A6-55C9-4528-BCD9-6EF727CB0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8" y="1965775"/>
            <a:ext cx="6520218" cy="290150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6F327F53-488E-4B4D-B426-944BDF92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Programming – Annotation</a:t>
            </a:r>
          </a:p>
        </p:txBody>
      </p:sp>
    </p:spTree>
    <p:extLst>
      <p:ext uri="{BB962C8B-B14F-4D97-AF65-F5344CB8AC3E}">
        <p14:creationId xmlns:p14="http://schemas.microsoft.com/office/powerpoint/2010/main" val="14423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1077-6A69-4385-B08F-77EF3F93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– Training (Weights/Biases)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3E6E-16D3-41F3-9804-6E0763AE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738858" cy="3541714"/>
          </a:xfrm>
        </p:spPr>
        <p:txBody>
          <a:bodyPr/>
          <a:lstStyle/>
          <a:p>
            <a:r>
              <a:rPr lang="en-US" dirty="0"/>
              <a:t>Performed on traditional Multi-Layered Perceptron (MLP)</a:t>
            </a:r>
          </a:p>
          <a:p>
            <a:r>
              <a:rPr lang="en-US" dirty="0"/>
              <a:t>Generally requires 5000 epochs (complete pass over data) to achieve sufficient accuracy and generalization</a:t>
            </a:r>
          </a:p>
          <a:p>
            <a:r>
              <a:rPr lang="en-US" dirty="0"/>
              <a:t>Weights and biases determined in the training phase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A71DA1F-92A9-46CC-BE51-BA76474CA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67" y="4180115"/>
            <a:ext cx="3732489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3505-5BBB-4552-8138-41066848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7"/>
            <a:ext cx="6414407" cy="396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Hidden layer structure of the MLP must be determined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Larger networks typically provide higher accuracy but worse speed and energy consumption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Tests performance of various combinations for optimal compromise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Number of neurons per layer increase in powers of two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Max limit of 32 neurons per layer and 2 hidden layers – 30 total combinations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61FED34-B971-4A73-8323-6A84A033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66" y="2435827"/>
            <a:ext cx="3714564" cy="252590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D63C10EF-BBD5-4251-A73B-803412E3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Compiling – Topology selection</a:t>
            </a:r>
          </a:p>
        </p:txBody>
      </p:sp>
    </p:spTree>
    <p:extLst>
      <p:ext uri="{BB962C8B-B14F-4D97-AF65-F5344CB8AC3E}">
        <p14:creationId xmlns:p14="http://schemas.microsoft.com/office/powerpoint/2010/main" val="1788517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591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Circuit</vt:lpstr>
      <vt:lpstr>Neural Acceleration for General-Purpose Approximate Programs</vt:lpstr>
      <vt:lpstr>Overview</vt:lpstr>
      <vt:lpstr>Refresher on neural nets</vt:lpstr>
      <vt:lpstr>Elaboration on NPUs</vt:lpstr>
      <vt:lpstr>3 phases</vt:lpstr>
      <vt:lpstr>Programming – Code Criteria</vt:lpstr>
      <vt:lpstr>Programming – Annotation</vt:lpstr>
      <vt:lpstr>Compiling – Training (Weights/Biases)</vt:lpstr>
      <vt:lpstr>Compiling – Topology selection</vt:lpstr>
      <vt:lpstr>Execution – Architecture</vt:lpstr>
      <vt:lpstr>Execution – Interruptions</vt:lpstr>
      <vt:lpstr>Deciding Number of processing engines</vt:lpstr>
      <vt:lpstr>Evaluation </vt:lpstr>
      <vt:lpstr>Possible Issue</vt:lpstr>
      <vt:lpstr>Results</vt:lpstr>
      <vt:lpstr>Limitations / Possible Improvements</vt:lpstr>
      <vt:lpstr>Sample Questions</vt:lpstr>
      <vt:lpstr>Sample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Acceleration for General-Purpose Approximate Programs</dc:title>
  <dc:creator>Morin,John G</dc:creator>
  <cp:lastModifiedBy>Morin,John G</cp:lastModifiedBy>
  <cp:revision>5</cp:revision>
  <dcterms:created xsi:type="dcterms:W3CDTF">2020-09-11T15:18:21Z</dcterms:created>
  <dcterms:modified xsi:type="dcterms:W3CDTF">2020-09-11T15:42:25Z</dcterms:modified>
</cp:coreProperties>
</file>