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3"/>
  </p:notesMasterIdLst>
  <p:sldIdLst>
    <p:sldId id="256" r:id="rId2"/>
    <p:sldId id="264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57" r:id="rId28"/>
    <p:sldId id="258" r:id="rId29"/>
    <p:sldId id="283" r:id="rId30"/>
    <p:sldId id="285" r:id="rId31"/>
    <p:sldId id="2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F58D6-D95C-4722-B233-E9C2D6228084}" v="22" dt="2020-10-07T16:07:1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zquez,Ruben,Jr" userId="77b9e9e8-490e-4808-b371-0fe11b46086b" providerId="ADAL" clId="{8B0F58D6-D95C-4722-B233-E9C2D6228084}"/>
    <pc:docChg chg="undo custSel addSld delSld modSld sldOrd">
      <pc:chgData name="Vazquez,Ruben,Jr" userId="77b9e9e8-490e-4808-b371-0fe11b46086b" providerId="ADAL" clId="{8B0F58D6-D95C-4722-B233-E9C2D6228084}" dt="2020-10-07T16:12:10.108" v="9852" actId="20577"/>
      <pc:docMkLst>
        <pc:docMk/>
      </pc:docMkLst>
      <pc:sldChg chg="modSp mod">
        <pc:chgData name="Vazquez,Ruben,Jr" userId="77b9e9e8-490e-4808-b371-0fe11b46086b" providerId="ADAL" clId="{8B0F58D6-D95C-4722-B233-E9C2D6228084}" dt="2020-10-07T15:47:41.941" v="9832" actId="20577"/>
        <pc:sldMkLst>
          <pc:docMk/>
          <pc:sldMk cId="1351588723" sldId="256"/>
        </pc:sldMkLst>
        <pc:spChg chg="mod">
          <ac:chgData name="Vazquez,Ruben,Jr" userId="77b9e9e8-490e-4808-b371-0fe11b46086b" providerId="ADAL" clId="{8B0F58D6-D95C-4722-B233-E9C2D6228084}" dt="2020-10-06T11:40:54.196" v="3195"/>
          <ac:spMkLst>
            <pc:docMk/>
            <pc:sldMk cId="1351588723" sldId="256"/>
            <ac:spMk id="2" creationId="{8B945610-7CB6-4F8B-98F0-6BE3F84E4985}"/>
          </ac:spMkLst>
        </pc:spChg>
        <pc:spChg chg="mod">
          <ac:chgData name="Vazquez,Ruben,Jr" userId="77b9e9e8-490e-4808-b371-0fe11b46086b" providerId="ADAL" clId="{8B0F58D6-D95C-4722-B233-E9C2D6228084}" dt="2020-10-07T15:47:41.941" v="9832" actId="20577"/>
          <ac:spMkLst>
            <pc:docMk/>
            <pc:sldMk cId="1351588723" sldId="256"/>
            <ac:spMk id="3" creationId="{4254C2DE-943C-4412-B61D-B877055FA3EF}"/>
          </ac:spMkLst>
        </pc:spChg>
      </pc:sldChg>
      <pc:sldChg chg="modSp del mod">
        <pc:chgData name="Vazquez,Ruben,Jr" userId="77b9e9e8-490e-4808-b371-0fe11b46086b" providerId="ADAL" clId="{8B0F58D6-D95C-4722-B233-E9C2D6228084}" dt="2020-10-07T16:07:08.376" v="9833" actId="2696"/>
        <pc:sldMkLst>
          <pc:docMk/>
          <pc:sldMk cId="2115068281" sldId="257"/>
        </pc:sldMkLst>
        <pc:spChg chg="mod">
          <ac:chgData name="Vazquez,Ruben,Jr" userId="77b9e9e8-490e-4808-b371-0fe11b46086b" providerId="ADAL" clId="{8B0F58D6-D95C-4722-B233-E9C2D6228084}" dt="2020-10-06T11:40:54.196" v="3195"/>
          <ac:spMkLst>
            <pc:docMk/>
            <pc:sldMk cId="2115068281" sldId="257"/>
            <ac:spMk id="2" creationId="{C9327BFA-F13E-4C42-B4C6-D12218B04E7A}"/>
          </ac:spMkLst>
        </pc:spChg>
        <pc:spChg chg="mod">
          <ac:chgData name="Vazquez,Ruben,Jr" userId="77b9e9e8-490e-4808-b371-0fe11b46086b" providerId="ADAL" clId="{8B0F58D6-D95C-4722-B233-E9C2D6228084}" dt="2020-10-06T13:09:03.575" v="6233" actId="20577"/>
          <ac:spMkLst>
            <pc:docMk/>
            <pc:sldMk cId="2115068281" sldId="257"/>
            <ac:spMk id="3" creationId="{9C5D261C-3B88-4BB5-AA6A-723E13F78330}"/>
          </ac:spMkLst>
        </pc:spChg>
      </pc:sldChg>
      <pc:sldChg chg="add mod ord modShow">
        <pc:chgData name="Vazquez,Ruben,Jr" userId="77b9e9e8-490e-4808-b371-0fe11b46086b" providerId="ADAL" clId="{8B0F58D6-D95C-4722-B233-E9C2D6228084}" dt="2020-10-07T16:11:56.581" v="9838" actId="729"/>
        <pc:sldMkLst>
          <pc:docMk/>
          <pc:sldMk cId="3397782484" sldId="257"/>
        </pc:sldMkLst>
      </pc:sldChg>
      <pc:sldChg chg="modSp del mod">
        <pc:chgData name="Vazquez,Ruben,Jr" userId="77b9e9e8-490e-4808-b371-0fe11b46086b" providerId="ADAL" clId="{8B0F58D6-D95C-4722-B233-E9C2D6228084}" dt="2020-10-07T16:07:08.376" v="9833" actId="2696"/>
        <pc:sldMkLst>
          <pc:docMk/>
          <pc:sldMk cId="170464961" sldId="258"/>
        </pc:sldMkLst>
        <pc:spChg chg="mod">
          <ac:chgData name="Vazquez,Ruben,Jr" userId="77b9e9e8-490e-4808-b371-0fe11b46086b" providerId="ADAL" clId="{8B0F58D6-D95C-4722-B233-E9C2D6228084}" dt="2020-10-06T11:40:54.196" v="3195"/>
          <ac:spMkLst>
            <pc:docMk/>
            <pc:sldMk cId="170464961" sldId="258"/>
            <ac:spMk id="2" creationId="{4DB5D25B-3A1E-4768-83EA-B094A47D8394}"/>
          </ac:spMkLst>
        </pc:spChg>
        <pc:spChg chg="mod">
          <ac:chgData name="Vazquez,Ruben,Jr" userId="77b9e9e8-490e-4808-b371-0fe11b46086b" providerId="ADAL" clId="{8B0F58D6-D95C-4722-B233-E9C2D6228084}" dt="2020-10-06T11:40:54.570" v="3197" actId="27636"/>
          <ac:spMkLst>
            <pc:docMk/>
            <pc:sldMk cId="170464961" sldId="258"/>
            <ac:spMk id="3" creationId="{521635FD-DEE8-4085-99FC-DFFABE48CC4E}"/>
          </ac:spMkLst>
        </pc:spChg>
      </pc:sldChg>
      <pc:sldChg chg="add mod ord modShow">
        <pc:chgData name="Vazquez,Ruben,Jr" userId="77b9e9e8-490e-4808-b371-0fe11b46086b" providerId="ADAL" clId="{8B0F58D6-D95C-4722-B233-E9C2D6228084}" dt="2020-10-07T16:11:58.537" v="9839" actId="729"/>
        <pc:sldMkLst>
          <pc:docMk/>
          <pc:sldMk cId="4084079112" sldId="258"/>
        </pc:sldMkLst>
      </pc:sldChg>
      <pc:sldChg chg="modSp mod">
        <pc:chgData name="Vazquez,Ruben,Jr" userId="77b9e9e8-490e-4808-b371-0fe11b46086b" providerId="ADAL" clId="{8B0F58D6-D95C-4722-B233-E9C2D6228084}" dt="2020-10-06T11:40:54.196" v="3195"/>
        <pc:sldMkLst>
          <pc:docMk/>
          <pc:sldMk cId="1340427965" sldId="259"/>
        </pc:sldMkLst>
        <pc:spChg chg="mod">
          <ac:chgData name="Vazquez,Ruben,Jr" userId="77b9e9e8-490e-4808-b371-0fe11b46086b" providerId="ADAL" clId="{8B0F58D6-D95C-4722-B233-E9C2D6228084}" dt="2020-10-06T11:40:54.196" v="3195"/>
          <ac:spMkLst>
            <pc:docMk/>
            <pc:sldMk cId="1340427965" sldId="259"/>
            <ac:spMk id="2" creationId="{700DCF5F-FF30-45CD-AFAD-87C272587EA1}"/>
          </ac:spMkLst>
        </pc:spChg>
        <pc:spChg chg="mod">
          <ac:chgData name="Vazquez,Ruben,Jr" userId="77b9e9e8-490e-4808-b371-0fe11b46086b" providerId="ADAL" clId="{8B0F58D6-D95C-4722-B233-E9C2D6228084}" dt="2020-10-06T11:40:54.196" v="3195"/>
          <ac:spMkLst>
            <pc:docMk/>
            <pc:sldMk cId="1340427965" sldId="259"/>
            <ac:spMk id="3" creationId="{1AF9E5E8-2595-43B8-B240-322CBA115D2A}"/>
          </ac:spMkLst>
        </pc:spChg>
      </pc:sldChg>
      <pc:sldChg chg="addSp delSp modSp new mod modClrScheme modShow chgLayout modNotesTx">
        <pc:chgData name="Vazquez,Ruben,Jr" userId="77b9e9e8-490e-4808-b371-0fe11b46086b" providerId="ADAL" clId="{8B0F58D6-D95C-4722-B233-E9C2D6228084}" dt="2020-10-07T16:09:21.273" v="9837" actId="729"/>
        <pc:sldMkLst>
          <pc:docMk/>
          <pc:sldMk cId="2290317509" sldId="260"/>
        </pc:sldMkLst>
        <pc:spChg chg="mod ord">
          <ac:chgData name="Vazquez,Ruben,Jr" userId="77b9e9e8-490e-4808-b371-0fe11b46086b" providerId="ADAL" clId="{8B0F58D6-D95C-4722-B233-E9C2D6228084}" dt="2020-10-06T11:49:12.150" v="3755" actId="20577"/>
          <ac:spMkLst>
            <pc:docMk/>
            <pc:sldMk cId="2290317509" sldId="260"/>
            <ac:spMk id="2" creationId="{1FE3A1F4-4059-4243-BA4B-3462B99FB505}"/>
          </ac:spMkLst>
        </pc:spChg>
        <pc:spChg chg="del mod">
          <ac:chgData name="Vazquez,Ruben,Jr" userId="77b9e9e8-490e-4808-b371-0fe11b46086b" providerId="ADAL" clId="{8B0F58D6-D95C-4722-B233-E9C2D6228084}" dt="2020-10-06T11:26:52.988" v="1376" actId="931"/>
          <ac:spMkLst>
            <pc:docMk/>
            <pc:sldMk cId="2290317509" sldId="260"/>
            <ac:spMk id="3" creationId="{A2720209-7D3D-4602-BA3B-834C668E211D}"/>
          </ac:spMkLst>
        </pc:spChg>
        <pc:spChg chg="add mod ord">
          <ac:chgData name="Vazquez,Ruben,Jr" userId="77b9e9e8-490e-4808-b371-0fe11b46086b" providerId="ADAL" clId="{8B0F58D6-D95C-4722-B233-E9C2D6228084}" dt="2020-10-06T11:36:43.857" v="2752" actId="21"/>
          <ac:spMkLst>
            <pc:docMk/>
            <pc:sldMk cId="2290317509" sldId="260"/>
            <ac:spMk id="6" creationId="{AF115A98-E430-4809-9C42-E47180179BB6}"/>
          </ac:spMkLst>
        </pc:spChg>
        <pc:picChg chg="add mod ord">
          <ac:chgData name="Vazquez,Ruben,Jr" userId="77b9e9e8-490e-4808-b371-0fe11b46086b" providerId="ADAL" clId="{8B0F58D6-D95C-4722-B233-E9C2D6228084}" dt="2020-10-06T11:29:07.725" v="1586" actId="1076"/>
          <ac:picMkLst>
            <pc:docMk/>
            <pc:sldMk cId="2290317509" sldId="260"/>
            <ac:picMk id="5" creationId="{0BBF605A-90ED-4569-BA8F-70C6FFDC677B}"/>
          </ac:picMkLst>
        </pc:picChg>
      </pc:sldChg>
      <pc:sldChg chg="modSp new mod modShow">
        <pc:chgData name="Vazquez,Ruben,Jr" userId="77b9e9e8-490e-4808-b371-0fe11b46086b" providerId="ADAL" clId="{8B0F58D6-D95C-4722-B233-E9C2D6228084}" dt="2020-10-07T15:11:01.759" v="9752" actId="729"/>
        <pc:sldMkLst>
          <pc:docMk/>
          <pc:sldMk cId="3768148708" sldId="261"/>
        </pc:sldMkLst>
        <pc:spChg chg="mod">
          <ac:chgData name="Vazquez,Ruben,Jr" userId="77b9e9e8-490e-4808-b371-0fe11b46086b" providerId="ADAL" clId="{8B0F58D6-D95C-4722-B233-E9C2D6228084}" dt="2020-10-06T11:49:17.678" v="3769" actId="20577"/>
          <ac:spMkLst>
            <pc:docMk/>
            <pc:sldMk cId="3768148708" sldId="261"/>
            <ac:spMk id="2" creationId="{0D3F3367-AFAC-4943-A3ED-2763E6CA0FBD}"/>
          </ac:spMkLst>
        </pc:spChg>
        <pc:spChg chg="mod">
          <ac:chgData name="Vazquez,Ruben,Jr" userId="77b9e9e8-490e-4808-b371-0fe11b46086b" providerId="ADAL" clId="{8B0F58D6-D95C-4722-B233-E9C2D6228084}" dt="2020-10-06T11:40:54.594" v="3199" actId="27636"/>
          <ac:spMkLst>
            <pc:docMk/>
            <pc:sldMk cId="3768148708" sldId="261"/>
            <ac:spMk id="3" creationId="{F4239061-E5CB-4184-86F4-C0CD24465FDF}"/>
          </ac:spMkLst>
        </pc:spChg>
        <pc:spChg chg="mod">
          <ac:chgData name="Vazquez,Ruben,Jr" userId="77b9e9e8-490e-4808-b371-0fe11b46086b" providerId="ADAL" clId="{8B0F58D6-D95C-4722-B233-E9C2D6228084}" dt="2020-10-06T11:40:54.590" v="3198" actId="27636"/>
          <ac:spMkLst>
            <pc:docMk/>
            <pc:sldMk cId="3768148708" sldId="261"/>
            <ac:spMk id="4" creationId="{4FAA3CD0-837F-406C-83BD-4104AC73E718}"/>
          </ac:spMkLst>
        </pc:spChg>
      </pc:sldChg>
      <pc:sldChg chg="addSp delSp modSp new mod modClrScheme chgLayout">
        <pc:chgData name="Vazquez,Ruben,Jr" userId="77b9e9e8-490e-4808-b371-0fe11b46086b" providerId="ADAL" clId="{8B0F58D6-D95C-4722-B233-E9C2D6228084}" dt="2020-10-06T11:40:54.196" v="3195"/>
        <pc:sldMkLst>
          <pc:docMk/>
          <pc:sldMk cId="347583234" sldId="262"/>
        </pc:sldMkLst>
        <pc:spChg chg="del mod ord">
          <ac:chgData name="Vazquez,Ruben,Jr" userId="77b9e9e8-490e-4808-b371-0fe11b46086b" providerId="ADAL" clId="{8B0F58D6-D95C-4722-B233-E9C2D6228084}" dt="2020-10-06T11:39:49.026" v="3168" actId="700"/>
          <ac:spMkLst>
            <pc:docMk/>
            <pc:sldMk cId="347583234" sldId="262"/>
            <ac:spMk id="2" creationId="{3B108884-7B8C-46C0-8B5C-190861EC2632}"/>
          </ac:spMkLst>
        </pc:spChg>
        <pc:spChg chg="del mod ord">
          <ac:chgData name="Vazquez,Ruben,Jr" userId="77b9e9e8-490e-4808-b371-0fe11b46086b" providerId="ADAL" clId="{8B0F58D6-D95C-4722-B233-E9C2D6228084}" dt="2020-10-06T11:39:49.026" v="3168" actId="700"/>
          <ac:spMkLst>
            <pc:docMk/>
            <pc:sldMk cId="347583234" sldId="262"/>
            <ac:spMk id="3" creationId="{EB31BE98-611F-4611-82BC-6F049C76ACBE}"/>
          </ac:spMkLst>
        </pc:spChg>
        <pc:spChg chg="del">
          <ac:chgData name="Vazquez,Ruben,Jr" userId="77b9e9e8-490e-4808-b371-0fe11b46086b" providerId="ADAL" clId="{8B0F58D6-D95C-4722-B233-E9C2D6228084}" dt="2020-10-06T11:39:49.026" v="3168" actId="700"/>
          <ac:spMkLst>
            <pc:docMk/>
            <pc:sldMk cId="347583234" sldId="262"/>
            <ac:spMk id="4" creationId="{99224719-9D87-459C-9550-C2902BCEBBA0}"/>
          </ac:spMkLst>
        </pc:spChg>
        <pc:spChg chg="add mod ord">
          <ac:chgData name="Vazquez,Ruben,Jr" userId="77b9e9e8-490e-4808-b371-0fe11b46086b" providerId="ADAL" clId="{8B0F58D6-D95C-4722-B233-E9C2D6228084}" dt="2020-10-06T11:40:54.196" v="3195"/>
          <ac:spMkLst>
            <pc:docMk/>
            <pc:sldMk cId="347583234" sldId="262"/>
            <ac:spMk id="5" creationId="{1E422637-AC37-4A9B-A9C7-8324818A6C1C}"/>
          </ac:spMkLst>
        </pc:spChg>
        <pc:spChg chg="add mod ord">
          <ac:chgData name="Vazquez,Ruben,Jr" userId="77b9e9e8-490e-4808-b371-0fe11b46086b" providerId="ADAL" clId="{8B0F58D6-D95C-4722-B233-E9C2D6228084}" dt="2020-10-06T11:40:54.196" v="3195"/>
          <ac:spMkLst>
            <pc:docMk/>
            <pc:sldMk cId="347583234" sldId="262"/>
            <ac:spMk id="6" creationId="{3E4984FA-E93E-46C0-B1FC-BA07BAD3E5A3}"/>
          </ac:spMkLst>
        </pc:spChg>
      </pc:sldChg>
      <pc:sldChg chg="addSp delSp modSp new mod modClrScheme chgLayout">
        <pc:chgData name="Vazquez,Ruben,Jr" userId="77b9e9e8-490e-4808-b371-0fe11b46086b" providerId="ADAL" clId="{8B0F58D6-D95C-4722-B233-E9C2D6228084}" dt="2020-10-06T11:46:57.631" v="3705" actId="20577"/>
        <pc:sldMkLst>
          <pc:docMk/>
          <pc:sldMk cId="1678523421" sldId="263"/>
        </pc:sldMkLst>
        <pc:spChg chg="del mod ord">
          <ac:chgData name="Vazquez,Ruben,Jr" userId="77b9e9e8-490e-4808-b371-0fe11b46086b" providerId="ADAL" clId="{8B0F58D6-D95C-4722-B233-E9C2D6228084}" dt="2020-10-06T11:41:25.375" v="3201" actId="700"/>
          <ac:spMkLst>
            <pc:docMk/>
            <pc:sldMk cId="1678523421" sldId="263"/>
            <ac:spMk id="2" creationId="{008F552C-ECB6-41D2-A020-4CDB5D4D9B53}"/>
          </ac:spMkLst>
        </pc:spChg>
        <pc:spChg chg="del mod ord">
          <ac:chgData name="Vazquez,Ruben,Jr" userId="77b9e9e8-490e-4808-b371-0fe11b46086b" providerId="ADAL" clId="{8B0F58D6-D95C-4722-B233-E9C2D6228084}" dt="2020-10-06T11:41:25.375" v="3201" actId="700"/>
          <ac:spMkLst>
            <pc:docMk/>
            <pc:sldMk cId="1678523421" sldId="263"/>
            <ac:spMk id="3" creationId="{70AF46A7-9301-43AF-B2CA-BC36D5B32205}"/>
          </ac:spMkLst>
        </pc:spChg>
        <pc:spChg chg="del">
          <ac:chgData name="Vazquez,Ruben,Jr" userId="77b9e9e8-490e-4808-b371-0fe11b46086b" providerId="ADAL" clId="{8B0F58D6-D95C-4722-B233-E9C2D6228084}" dt="2020-10-06T11:41:25.375" v="3201" actId="700"/>
          <ac:spMkLst>
            <pc:docMk/>
            <pc:sldMk cId="1678523421" sldId="263"/>
            <ac:spMk id="4" creationId="{7A8D0BB4-E690-45F6-B6BA-AD2BA44DD695}"/>
          </ac:spMkLst>
        </pc:spChg>
        <pc:spChg chg="add mod ord">
          <ac:chgData name="Vazquez,Ruben,Jr" userId="77b9e9e8-490e-4808-b371-0fe11b46086b" providerId="ADAL" clId="{8B0F58D6-D95C-4722-B233-E9C2D6228084}" dt="2020-10-06T11:41:29.407" v="3211" actId="20577"/>
          <ac:spMkLst>
            <pc:docMk/>
            <pc:sldMk cId="1678523421" sldId="263"/>
            <ac:spMk id="5" creationId="{9A49B36C-278C-4BE9-95D5-AD37008FDBC8}"/>
          </ac:spMkLst>
        </pc:spChg>
        <pc:spChg chg="add mod ord">
          <ac:chgData name="Vazquez,Ruben,Jr" userId="77b9e9e8-490e-4808-b371-0fe11b46086b" providerId="ADAL" clId="{8B0F58D6-D95C-4722-B233-E9C2D6228084}" dt="2020-10-06T11:46:57.631" v="3705" actId="20577"/>
          <ac:spMkLst>
            <pc:docMk/>
            <pc:sldMk cId="1678523421" sldId="263"/>
            <ac:spMk id="6" creationId="{5AD65DE3-C155-4E94-958E-668967D42E75}"/>
          </ac:spMkLst>
        </pc:spChg>
      </pc:sldChg>
      <pc:sldChg chg="addSp delSp modSp new mod modClrScheme modShow chgLayout">
        <pc:chgData name="Vazquez,Ruben,Jr" userId="77b9e9e8-490e-4808-b371-0fe11b46086b" providerId="ADAL" clId="{8B0F58D6-D95C-4722-B233-E9C2D6228084}" dt="2020-10-07T15:10:50.165" v="9751" actId="729"/>
        <pc:sldMkLst>
          <pc:docMk/>
          <pc:sldMk cId="421176997" sldId="264"/>
        </pc:sldMkLst>
        <pc:spChg chg="mod ord">
          <ac:chgData name="Vazquez,Ruben,Jr" userId="77b9e9e8-490e-4808-b371-0fe11b46086b" providerId="ADAL" clId="{8B0F58D6-D95C-4722-B233-E9C2D6228084}" dt="2020-10-06T11:50:41.399" v="3773" actId="20577"/>
          <ac:spMkLst>
            <pc:docMk/>
            <pc:sldMk cId="421176997" sldId="264"/>
            <ac:spMk id="2" creationId="{14783C8C-A5E9-4355-9D6C-522466617694}"/>
          </ac:spMkLst>
        </pc:spChg>
        <pc:spChg chg="del">
          <ac:chgData name="Vazquez,Ruben,Jr" userId="77b9e9e8-490e-4808-b371-0fe11b46086b" providerId="ADAL" clId="{8B0F58D6-D95C-4722-B233-E9C2D6228084}" dt="2020-10-06T11:48:00.090" v="3737" actId="22"/>
          <ac:spMkLst>
            <pc:docMk/>
            <pc:sldMk cId="421176997" sldId="264"/>
            <ac:spMk id="3" creationId="{520906A8-6C25-458A-B706-BA47863F0BF5}"/>
          </ac:spMkLst>
        </pc:spChg>
        <pc:spChg chg="add del mod ord">
          <ac:chgData name="Vazquez,Ruben,Jr" userId="77b9e9e8-490e-4808-b371-0fe11b46086b" providerId="ADAL" clId="{8B0F58D6-D95C-4722-B233-E9C2D6228084}" dt="2020-10-06T11:48:45.216" v="3741" actId="22"/>
          <ac:spMkLst>
            <pc:docMk/>
            <pc:sldMk cId="421176997" sldId="264"/>
            <ac:spMk id="6" creationId="{E80FE03A-53C4-4306-A7AB-88C1C9A91E74}"/>
          </ac:spMkLst>
        </pc:spChg>
        <pc:picChg chg="add mod ord">
          <ac:chgData name="Vazquez,Ruben,Jr" userId="77b9e9e8-490e-4808-b371-0fe11b46086b" providerId="ADAL" clId="{8B0F58D6-D95C-4722-B233-E9C2D6228084}" dt="2020-10-06T11:48:19.211" v="3740" actId="700"/>
          <ac:picMkLst>
            <pc:docMk/>
            <pc:sldMk cId="421176997" sldId="264"/>
            <ac:picMk id="5" creationId="{86D43C90-9D11-497F-BB33-12ABCE61849E}"/>
          </ac:picMkLst>
        </pc:picChg>
        <pc:picChg chg="add mod ord">
          <ac:chgData name="Vazquez,Ruben,Jr" userId="77b9e9e8-490e-4808-b371-0fe11b46086b" providerId="ADAL" clId="{8B0F58D6-D95C-4722-B233-E9C2D6228084}" dt="2020-10-06T11:48:45.216" v="3741" actId="22"/>
          <ac:picMkLst>
            <pc:docMk/>
            <pc:sldMk cId="421176997" sldId="264"/>
            <ac:picMk id="8" creationId="{EE98FBF5-A9BB-4E24-B0F8-84CF00F76A7E}"/>
          </ac:picMkLst>
        </pc:picChg>
      </pc:sldChg>
      <pc:sldChg chg="modSp new mod">
        <pc:chgData name="Vazquez,Ruben,Jr" userId="77b9e9e8-490e-4808-b371-0fe11b46086b" providerId="ADAL" clId="{8B0F58D6-D95C-4722-B233-E9C2D6228084}" dt="2020-10-06T11:54:53.080" v="3951" actId="20577"/>
        <pc:sldMkLst>
          <pc:docMk/>
          <pc:sldMk cId="943422228" sldId="265"/>
        </pc:sldMkLst>
        <pc:spChg chg="mod">
          <ac:chgData name="Vazquez,Ruben,Jr" userId="77b9e9e8-490e-4808-b371-0fe11b46086b" providerId="ADAL" clId="{8B0F58D6-D95C-4722-B233-E9C2D6228084}" dt="2020-10-06T11:54:09.506" v="3799" actId="20577"/>
          <ac:spMkLst>
            <pc:docMk/>
            <pc:sldMk cId="943422228" sldId="265"/>
            <ac:spMk id="2" creationId="{B7B25A68-9656-45A0-9A2E-F74165167760}"/>
          </ac:spMkLst>
        </pc:spChg>
        <pc:spChg chg="mod">
          <ac:chgData name="Vazquez,Ruben,Jr" userId="77b9e9e8-490e-4808-b371-0fe11b46086b" providerId="ADAL" clId="{8B0F58D6-D95C-4722-B233-E9C2D6228084}" dt="2020-10-06T11:54:53.080" v="3951" actId="20577"/>
          <ac:spMkLst>
            <pc:docMk/>
            <pc:sldMk cId="943422228" sldId="265"/>
            <ac:spMk id="3" creationId="{B0D238BD-632E-4FBD-92E6-89CE8058F289}"/>
          </ac:spMkLst>
        </pc:spChg>
      </pc:sldChg>
      <pc:sldChg chg="addSp delSp modSp new mod">
        <pc:chgData name="Vazquez,Ruben,Jr" userId="77b9e9e8-490e-4808-b371-0fe11b46086b" providerId="ADAL" clId="{8B0F58D6-D95C-4722-B233-E9C2D6228084}" dt="2020-10-06T13:18:36.133" v="6829" actId="20577"/>
        <pc:sldMkLst>
          <pc:docMk/>
          <pc:sldMk cId="1842426157" sldId="266"/>
        </pc:sldMkLst>
        <pc:spChg chg="mod">
          <ac:chgData name="Vazquez,Ruben,Jr" userId="77b9e9e8-490e-4808-b371-0fe11b46086b" providerId="ADAL" clId="{8B0F58D6-D95C-4722-B233-E9C2D6228084}" dt="2020-10-06T13:18:36.133" v="6829" actId="20577"/>
          <ac:spMkLst>
            <pc:docMk/>
            <pc:sldMk cId="1842426157" sldId="266"/>
            <ac:spMk id="2" creationId="{7609F069-34E9-4106-9DCA-0E27F4CA08F0}"/>
          </ac:spMkLst>
        </pc:spChg>
        <pc:spChg chg="del">
          <ac:chgData name="Vazquez,Ruben,Jr" userId="77b9e9e8-490e-4808-b371-0fe11b46086b" providerId="ADAL" clId="{8B0F58D6-D95C-4722-B233-E9C2D6228084}" dt="2020-10-06T11:55:50.842" v="4004" actId="22"/>
          <ac:spMkLst>
            <pc:docMk/>
            <pc:sldMk cId="1842426157" sldId="266"/>
            <ac:spMk id="3" creationId="{80EA684E-46D2-4503-B0A6-ED3425AD8A8E}"/>
          </ac:spMkLst>
        </pc:spChg>
        <pc:picChg chg="add mod ord">
          <ac:chgData name="Vazquez,Ruben,Jr" userId="77b9e9e8-490e-4808-b371-0fe11b46086b" providerId="ADAL" clId="{8B0F58D6-D95C-4722-B233-E9C2D6228084}" dt="2020-10-06T11:55:55.646" v="4006" actId="14100"/>
          <ac:picMkLst>
            <pc:docMk/>
            <pc:sldMk cId="1842426157" sldId="266"/>
            <ac:picMk id="5" creationId="{76337107-B67B-4D21-9C15-BF1E58ECC324}"/>
          </ac:picMkLst>
        </pc:picChg>
      </pc:sldChg>
      <pc:sldChg chg="addSp delSp modSp new mod modClrScheme modAnim chgLayout">
        <pc:chgData name="Vazquez,Ruben,Jr" userId="77b9e9e8-490e-4808-b371-0fe11b46086b" providerId="ADAL" clId="{8B0F58D6-D95C-4722-B233-E9C2D6228084}" dt="2020-10-06T13:52:35.304" v="8697" actId="478"/>
        <pc:sldMkLst>
          <pc:docMk/>
          <pc:sldMk cId="2684876614" sldId="267"/>
        </pc:sldMkLst>
        <pc:spChg chg="del mod ord">
          <ac:chgData name="Vazquez,Ruben,Jr" userId="77b9e9e8-490e-4808-b371-0fe11b46086b" providerId="ADAL" clId="{8B0F58D6-D95C-4722-B233-E9C2D6228084}" dt="2020-10-06T11:56:40.359" v="4007" actId="700"/>
          <ac:spMkLst>
            <pc:docMk/>
            <pc:sldMk cId="2684876614" sldId="267"/>
            <ac:spMk id="2" creationId="{80FEFA30-B139-46F0-831C-3ECF02907415}"/>
          </ac:spMkLst>
        </pc:spChg>
        <pc:spChg chg="del mod ord">
          <ac:chgData name="Vazquez,Ruben,Jr" userId="77b9e9e8-490e-4808-b371-0fe11b46086b" providerId="ADAL" clId="{8B0F58D6-D95C-4722-B233-E9C2D6228084}" dt="2020-10-06T11:56:40.359" v="4007" actId="700"/>
          <ac:spMkLst>
            <pc:docMk/>
            <pc:sldMk cId="2684876614" sldId="267"/>
            <ac:spMk id="3" creationId="{49459947-1321-425F-86C2-FC3027A36B30}"/>
          </ac:spMkLst>
        </pc:spChg>
        <pc:spChg chg="add mod ord">
          <ac:chgData name="Vazquez,Ruben,Jr" userId="77b9e9e8-490e-4808-b371-0fe11b46086b" providerId="ADAL" clId="{8B0F58D6-D95C-4722-B233-E9C2D6228084}" dt="2020-10-06T13:18:41.611" v="6833" actId="20577"/>
          <ac:spMkLst>
            <pc:docMk/>
            <pc:sldMk cId="2684876614" sldId="267"/>
            <ac:spMk id="4" creationId="{86540551-E65A-45ED-BA72-4DB762DFD155}"/>
          </ac:spMkLst>
        </pc:spChg>
        <pc:spChg chg="add del mod ord">
          <ac:chgData name="Vazquez,Ruben,Jr" userId="77b9e9e8-490e-4808-b371-0fe11b46086b" providerId="ADAL" clId="{8B0F58D6-D95C-4722-B233-E9C2D6228084}" dt="2020-10-06T11:57:27.537" v="4049" actId="22"/>
          <ac:spMkLst>
            <pc:docMk/>
            <pc:sldMk cId="2684876614" sldId="267"/>
            <ac:spMk id="5" creationId="{F8503AA6-C5C6-42EB-8755-2527322F4EC6}"/>
          </ac:spMkLst>
        </pc:spChg>
        <pc:spChg chg="add del mod ord">
          <ac:chgData name="Vazquez,Ruben,Jr" userId="77b9e9e8-490e-4808-b371-0fe11b46086b" providerId="ADAL" clId="{8B0F58D6-D95C-4722-B233-E9C2D6228084}" dt="2020-10-06T11:57:52.243" v="4050" actId="22"/>
          <ac:spMkLst>
            <pc:docMk/>
            <pc:sldMk cId="2684876614" sldId="267"/>
            <ac:spMk id="6" creationId="{6C5A5F31-1F53-45A8-932B-95CBA30E1660}"/>
          </ac:spMkLst>
        </pc:spChg>
        <pc:spChg chg="add del mod">
          <ac:chgData name="Vazquez,Ruben,Jr" userId="77b9e9e8-490e-4808-b371-0fe11b46086b" providerId="ADAL" clId="{8B0F58D6-D95C-4722-B233-E9C2D6228084}" dt="2020-10-06T13:52:35.304" v="8697" actId="478"/>
          <ac:spMkLst>
            <pc:docMk/>
            <pc:sldMk cId="2684876614" sldId="267"/>
            <ac:spMk id="13" creationId="{73C2BA0A-9964-4690-A7F1-69ED56F89ADE}"/>
          </ac:spMkLst>
        </pc:spChg>
        <pc:picChg chg="add mod ord">
          <ac:chgData name="Vazquez,Ruben,Jr" userId="77b9e9e8-490e-4808-b371-0fe11b46086b" providerId="ADAL" clId="{8B0F58D6-D95C-4722-B233-E9C2D6228084}" dt="2020-10-06T11:57:27.537" v="4049" actId="22"/>
          <ac:picMkLst>
            <pc:docMk/>
            <pc:sldMk cId="2684876614" sldId="267"/>
            <ac:picMk id="8" creationId="{0BF8919C-7D16-48EE-8DC8-F0A567C04141}"/>
          </ac:picMkLst>
        </pc:picChg>
        <pc:picChg chg="add mod ord">
          <ac:chgData name="Vazquez,Ruben,Jr" userId="77b9e9e8-490e-4808-b371-0fe11b46086b" providerId="ADAL" clId="{8B0F58D6-D95C-4722-B233-E9C2D6228084}" dt="2020-10-06T11:57:52.243" v="4050" actId="22"/>
          <ac:picMkLst>
            <pc:docMk/>
            <pc:sldMk cId="2684876614" sldId="267"/>
            <ac:picMk id="12" creationId="{A8E29B38-6EAD-4AB3-88B4-EF4AF29D4505}"/>
          </ac:picMkLst>
        </pc:picChg>
      </pc:sldChg>
      <pc:sldChg chg="addSp delSp modSp new mod modClrScheme chgLayout">
        <pc:chgData name="Vazquez,Ruben,Jr" userId="77b9e9e8-490e-4808-b371-0fe11b46086b" providerId="ADAL" clId="{8B0F58D6-D95C-4722-B233-E9C2D6228084}" dt="2020-10-06T13:18:48.982" v="6837" actId="20577"/>
        <pc:sldMkLst>
          <pc:docMk/>
          <pc:sldMk cId="2495748527" sldId="268"/>
        </pc:sldMkLst>
        <pc:spChg chg="mod ord">
          <ac:chgData name="Vazquez,Ruben,Jr" userId="77b9e9e8-490e-4808-b371-0fe11b46086b" providerId="ADAL" clId="{8B0F58D6-D95C-4722-B233-E9C2D6228084}" dt="2020-10-06T13:18:48.982" v="6837" actId="20577"/>
          <ac:spMkLst>
            <pc:docMk/>
            <pc:sldMk cId="2495748527" sldId="268"/>
            <ac:spMk id="2" creationId="{E797E75A-F885-4009-BD0A-1BA545BD82F3}"/>
          </ac:spMkLst>
        </pc:spChg>
        <pc:spChg chg="del">
          <ac:chgData name="Vazquez,Ruben,Jr" userId="77b9e9e8-490e-4808-b371-0fe11b46086b" providerId="ADAL" clId="{8B0F58D6-D95C-4722-B233-E9C2D6228084}" dt="2020-10-06T11:58:51.748" v="4079" actId="22"/>
          <ac:spMkLst>
            <pc:docMk/>
            <pc:sldMk cId="2495748527" sldId="268"/>
            <ac:spMk id="3" creationId="{0669A9C7-DE44-463C-83B6-32868E2B42F3}"/>
          </ac:spMkLst>
        </pc:spChg>
        <pc:spChg chg="del">
          <ac:chgData name="Vazquez,Ruben,Jr" userId="77b9e9e8-490e-4808-b371-0fe11b46086b" providerId="ADAL" clId="{8B0F58D6-D95C-4722-B233-E9C2D6228084}" dt="2020-10-06T11:59:07.851" v="4080" actId="700"/>
          <ac:spMkLst>
            <pc:docMk/>
            <pc:sldMk cId="2495748527" sldId="268"/>
            <ac:spMk id="4" creationId="{C3BD37C6-E79A-46E5-8554-4FE2C33DEF23}"/>
          </ac:spMkLst>
        </pc:spChg>
        <pc:picChg chg="add mod ord">
          <ac:chgData name="Vazquez,Ruben,Jr" userId="77b9e9e8-490e-4808-b371-0fe11b46086b" providerId="ADAL" clId="{8B0F58D6-D95C-4722-B233-E9C2D6228084}" dt="2020-10-06T11:59:07.851" v="4080" actId="700"/>
          <ac:picMkLst>
            <pc:docMk/>
            <pc:sldMk cId="2495748527" sldId="268"/>
            <ac:picMk id="6" creationId="{217CF7F1-6DFA-46A5-AF11-1CE9A94F8EB3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18:58.237" v="6841" actId="20577"/>
        <pc:sldMkLst>
          <pc:docMk/>
          <pc:sldMk cId="2140654666" sldId="269"/>
        </pc:sldMkLst>
        <pc:spChg chg="mod">
          <ac:chgData name="Vazquez,Ruben,Jr" userId="77b9e9e8-490e-4808-b371-0fe11b46086b" providerId="ADAL" clId="{8B0F58D6-D95C-4722-B233-E9C2D6228084}" dt="2020-10-06T13:18:58.237" v="6841" actId="20577"/>
          <ac:spMkLst>
            <pc:docMk/>
            <pc:sldMk cId="2140654666" sldId="269"/>
            <ac:spMk id="2" creationId="{E15499C2-3A53-46AB-90F8-6D8A8EECD9D6}"/>
          </ac:spMkLst>
        </pc:spChg>
        <pc:spChg chg="del">
          <ac:chgData name="Vazquez,Ruben,Jr" userId="77b9e9e8-490e-4808-b371-0fe11b46086b" providerId="ADAL" clId="{8B0F58D6-D95C-4722-B233-E9C2D6228084}" dt="2020-10-06T12:02:16.239" v="4132" actId="22"/>
          <ac:spMkLst>
            <pc:docMk/>
            <pc:sldMk cId="2140654666" sldId="269"/>
            <ac:spMk id="3" creationId="{C9EF5EE4-403F-4264-8542-FF95F1C00E06}"/>
          </ac:spMkLst>
        </pc:spChg>
        <pc:picChg chg="add mod ord">
          <ac:chgData name="Vazquez,Ruben,Jr" userId="77b9e9e8-490e-4808-b371-0fe11b46086b" providerId="ADAL" clId="{8B0F58D6-D95C-4722-B233-E9C2D6228084}" dt="2020-10-06T12:02:16.239" v="4132" actId="22"/>
          <ac:picMkLst>
            <pc:docMk/>
            <pc:sldMk cId="2140654666" sldId="269"/>
            <ac:picMk id="5" creationId="{CDD78222-026A-47B0-A4D3-27B5F7E7881D}"/>
          </ac:picMkLst>
        </pc:picChg>
      </pc:sldChg>
      <pc:sldChg chg="addSp delSp modSp new mod modClrScheme chgLayout">
        <pc:chgData name="Vazquez,Ruben,Jr" userId="77b9e9e8-490e-4808-b371-0fe11b46086b" providerId="ADAL" clId="{8B0F58D6-D95C-4722-B233-E9C2D6228084}" dt="2020-10-06T13:19:17.549" v="6845" actId="20577"/>
        <pc:sldMkLst>
          <pc:docMk/>
          <pc:sldMk cId="3597617100" sldId="270"/>
        </pc:sldMkLst>
        <pc:spChg chg="mod ord">
          <ac:chgData name="Vazquez,Ruben,Jr" userId="77b9e9e8-490e-4808-b371-0fe11b46086b" providerId="ADAL" clId="{8B0F58D6-D95C-4722-B233-E9C2D6228084}" dt="2020-10-06T13:19:17.549" v="6845" actId="20577"/>
          <ac:spMkLst>
            <pc:docMk/>
            <pc:sldMk cId="3597617100" sldId="270"/>
            <ac:spMk id="2" creationId="{75960E09-6B81-4081-9D6D-ED0117518776}"/>
          </ac:spMkLst>
        </pc:spChg>
        <pc:spChg chg="del mod ord">
          <ac:chgData name="Vazquez,Ruben,Jr" userId="77b9e9e8-490e-4808-b371-0fe11b46086b" providerId="ADAL" clId="{8B0F58D6-D95C-4722-B233-E9C2D6228084}" dt="2020-10-06T12:48:21.976" v="4146" actId="700"/>
          <ac:spMkLst>
            <pc:docMk/>
            <pc:sldMk cId="3597617100" sldId="270"/>
            <ac:spMk id="3" creationId="{97DD830A-4A4E-4228-AAF1-8F6E43B5A241}"/>
          </ac:spMkLst>
        </pc:spChg>
        <pc:spChg chg="add mod ord">
          <ac:chgData name="Vazquez,Ruben,Jr" userId="77b9e9e8-490e-4808-b371-0fe11b46086b" providerId="ADAL" clId="{8B0F58D6-D95C-4722-B233-E9C2D6228084}" dt="2020-10-06T12:48:33.465" v="4186" actId="20577"/>
          <ac:spMkLst>
            <pc:docMk/>
            <pc:sldMk cId="3597617100" sldId="270"/>
            <ac:spMk id="4" creationId="{6B6C0C1A-113A-449D-891B-9D1F9D386A6B}"/>
          </ac:spMkLst>
        </pc:spChg>
        <pc:spChg chg="add del mod ord">
          <ac:chgData name="Vazquez,Ruben,Jr" userId="77b9e9e8-490e-4808-b371-0fe11b46086b" providerId="ADAL" clId="{8B0F58D6-D95C-4722-B233-E9C2D6228084}" dt="2020-10-06T12:51:45.936" v="4378" actId="20577"/>
          <ac:spMkLst>
            <pc:docMk/>
            <pc:sldMk cId="3597617100" sldId="270"/>
            <ac:spMk id="5" creationId="{94A4E98D-66DF-4046-9606-711A9D435852}"/>
          </ac:spMkLst>
        </pc:spChg>
        <pc:spChg chg="add mod ord">
          <ac:chgData name="Vazquez,Ruben,Jr" userId="77b9e9e8-490e-4808-b371-0fe11b46086b" providerId="ADAL" clId="{8B0F58D6-D95C-4722-B233-E9C2D6228084}" dt="2020-10-06T12:51:08.177" v="4326" actId="20577"/>
          <ac:spMkLst>
            <pc:docMk/>
            <pc:sldMk cId="3597617100" sldId="270"/>
            <ac:spMk id="6" creationId="{13A5D77F-5B83-4883-AFAD-577198510D4E}"/>
          </ac:spMkLst>
        </pc:spChg>
        <pc:spChg chg="add mod ord">
          <ac:chgData name="Vazquez,Ruben,Jr" userId="77b9e9e8-490e-4808-b371-0fe11b46086b" providerId="ADAL" clId="{8B0F58D6-D95C-4722-B233-E9C2D6228084}" dt="2020-10-06T12:53:21.384" v="4638" actId="20577"/>
          <ac:spMkLst>
            <pc:docMk/>
            <pc:sldMk cId="3597617100" sldId="270"/>
            <ac:spMk id="7" creationId="{ABA75958-C4AB-405B-A8C4-CCEA5D75FEF1}"/>
          </ac:spMkLst>
        </pc:spChg>
        <pc:picChg chg="add del mod ord">
          <ac:chgData name="Vazquez,Ruben,Jr" userId="77b9e9e8-490e-4808-b371-0fe11b46086b" providerId="ADAL" clId="{8B0F58D6-D95C-4722-B233-E9C2D6228084}" dt="2020-10-06T12:49:22.947" v="4188" actId="22"/>
          <ac:picMkLst>
            <pc:docMk/>
            <pc:sldMk cId="3597617100" sldId="270"/>
            <ac:picMk id="9" creationId="{6C5B4BC5-2031-4AE6-B765-E8608516F9B8}"/>
          </ac:picMkLst>
        </pc:picChg>
        <pc:picChg chg="add mod">
          <ac:chgData name="Vazquez,Ruben,Jr" userId="77b9e9e8-490e-4808-b371-0fe11b46086b" providerId="ADAL" clId="{8B0F58D6-D95C-4722-B233-E9C2D6228084}" dt="2020-10-06T12:50:06.312" v="4297" actId="1076"/>
          <ac:picMkLst>
            <pc:docMk/>
            <pc:sldMk cId="3597617100" sldId="270"/>
            <ac:picMk id="11" creationId="{BF74CF7D-55FE-42A7-9B84-892848DE3095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19:23.550" v="6849" actId="20577"/>
        <pc:sldMkLst>
          <pc:docMk/>
          <pc:sldMk cId="2584327189" sldId="271"/>
        </pc:sldMkLst>
        <pc:spChg chg="mod">
          <ac:chgData name="Vazquez,Ruben,Jr" userId="77b9e9e8-490e-4808-b371-0fe11b46086b" providerId="ADAL" clId="{8B0F58D6-D95C-4722-B233-E9C2D6228084}" dt="2020-10-06T13:19:23.550" v="6849" actId="20577"/>
          <ac:spMkLst>
            <pc:docMk/>
            <pc:sldMk cId="2584327189" sldId="271"/>
            <ac:spMk id="2" creationId="{E311BD49-AEE0-4D70-839B-3B7C10035B29}"/>
          </ac:spMkLst>
        </pc:spChg>
        <pc:spChg chg="mod">
          <ac:chgData name="Vazquez,Ruben,Jr" userId="77b9e9e8-490e-4808-b371-0fe11b46086b" providerId="ADAL" clId="{8B0F58D6-D95C-4722-B233-E9C2D6228084}" dt="2020-10-06T12:54:15.953" v="4735" actId="20577"/>
          <ac:spMkLst>
            <pc:docMk/>
            <pc:sldMk cId="2584327189" sldId="271"/>
            <ac:spMk id="3" creationId="{17F3C85C-5F00-4BC7-AE49-5C7BE3225067}"/>
          </ac:spMkLst>
        </pc:spChg>
        <pc:spChg chg="del">
          <ac:chgData name="Vazquez,Ruben,Jr" userId="77b9e9e8-490e-4808-b371-0fe11b46086b" providerId="ADAL" clId="{8B0F58D6-D95C-4722-B233-E9C2D6228084}" dt="2020-10-06T12:54:02.311" v="4693" actId="22"/>
          <ac:spMkLst>
            <pc:docMk/>
            <pc:sldMk cId="2584327189" sldId="271"/>
            <ac:spMk id="4" creationId="{B55B2FC1-3D4B-41A6-AF1E-45390EBA31B7}"/>
          </ac:spMkLst>
        </pc:spChg>
        <pc:spChg chg="mod">
          <ac:chgData name="Vazquez,Ruben,Jr" userId="77b9e9e8-490e-4808-b371-0fe11b46086b" providerId="ADAL" clId="{8B0F58D6-D95C-4722-B233-E9C2D6228084}" dt="2020-10-06T12:54:24.296" v="4771" actId="20577"/>
          <ac:spMkLst>
            <pc:docMk/>
            <pc:sldMk cId="2584327189" sldId="271"/>
            <ac:spMk id="5" creationId="{FDA0DB6E-A7B2-47D8-A23C-D43DA4BB6DD0}"/>
          </ac:spMkLst>
        </pc:spChg>
        <pc:spChg chg="del">
          <ac:chgData name="Vazquez,Ruben,Jr" userId="77b9e9e8-490e-4808-b371-0fe11b46086b" providerId="ADAL" clId="{8B0F58D6-D95C-4722-B233-E9C2D6228084}" dt="2020-10-06T12:54:52.961" v="4772" actId="22"/>
          <ac:spMkLst>
            <pc:docMk/>
            <pc:sldMk cId="2584327189" sldId="271"/>
            <ac:spMk id="6" creationId="{B36EC8D1-B590-40DC-B6EE-F39DEB6913F9}"/>
          </ac:spMkLst>
        </pc:spChg>
        <pc:picChg chg="add mod ord">
          <ac:chgData name="Vazquez,Ruben,Jr" userId="77b9e9e8-490e-4808-b371-0fe11b46086b" providerId="ADAL" clId="{8B0F58D6-D95C-4722-B233-E9C2D6228084}" dt="2020-10-06T12:54:02.311" v="4693" actId="22"/>
          <ac:picMkLst>
            <pc:docMk/>
            <pc:sldMk cId="2584327189" sldId="271"/>
            <ac:picMk id="8" creationId="{217B26E9-90B7-4FD6-BBCF-E2ACEE46E856}"/>
          </ac:picMkLst>
        </pc:picChg>
        <pc:picChg chg="add mod ord">
          <ac:chgData name="Vazquez,Ruben,Jr" userId="77b9e9e8-490e-4808-b371-0fe11b46086b" providerId="ADAL" clId="{8B0F58D6-D95C-4722-B233-E9C2D6228084}" dt="2020-10-06T12:54:52.961" v="4772" actId="22"/>
          <ac:picMkLst>
            <pc:docMk/>
            <pc:sldMk cId="2584327189" sldId="271"/>
            <ac:picMk id="10" creationId="{09CFF384-72C1-44F0-A45F-F6818B4C0BC5}"/>
          </ac:picMkLst>
        </pc:picChg>
      </pc:sldChg>
      <pc:sldChg chg="addSp delSp modSp new mod modClrScheme chgLayout">
        <pc:chgData name="Vazquez,Ruben,Jr" userId="77b9e9e8-490e-4808-b371-0fe11b46086b" providerId="ADAL" clId="{8B0F58D6-D95C-4722-B233-E9C2D6228084}" dt="2020-10-07T14:32:22.738" v="9750" actId="20577"/>
        <pc:sldMkLst>
          <pc:docMk/>
          <pc:sldMk cId="781960595" sldId="272"/>
        </pc:sldMkLst>
        <pc:spChg chg="mod ord">
          <ac:chgData name="Vazquez,Ruben,Jr" userId="77b9e9e8-490e-4808-b371-0fe11b46086b" providerId="ADAL" clId="{8B0F58D6-D95C-4722-B233-E9C2D6228084}" dt="2020-10-06T12:56:03.889" v="4831" actId="20577"/>
          <ac:spMkLst>
            <pc:docMk/>
            <pc:sldMk cId="781960595" sldId="272"/>
            <ac:spMk id="2" creationId="{F2833F6D-2C4B-4752-A6FD-50C62EE1D4D6}"/>
          </ac:spMkLst>
        </pc:spChg>
        <pc:spChg chg="del">
          <ac:chgData name="Vazquez,Ruben,Jr" userId="77b9e9e8-490e-4808-b371-0fe11b46086b" providerId="ADAL" clId="{8B0F58D6-D95C-4722-B233-E9C2D6228084}" dt="2020-10-06T12:55:55.317" v="4790" actId="700"/>
          <ac:spMkLst>
            <pc:docMk/>
            <pc:sldMk cId="781960595" sldId="272"/>
            <ac:spMk id="3" creationId="{DF869B93-E776-4462-A177-0C731A4D1428}"/>
          </ac:spMkLst>
        </pc:spChg>
        <pc:spChg chg="del mod ord">
          <ac:chgData name="Vazquez,Ruben,Jr" userId="77b9e9e8-490e-4808-b371-0fe11b46086b" providerId="ADAL" clId="{8B0F58D6-D95C-4722-B233-E9C2D6228084}" dt="2020-10-06T12:55:55.317" v="4790" actId="700"/>
          <ac:spMkLst>
            <pc:docMk/>
            <pc:sldMk cId="781960595" sldId="272"/>
            <ac:spMk id="4" creationId="{25C308BC-9CCF-48D7-A96A-31165A0A37CE}"/>
          </ac:spMkLst>
        </pc:spChg>
        <pc:spChg chg="del">
          <ac:chgData name="Vazquez,Ruben,Jr" userId="77b9e9e8-490e-4808-b371-0fe11b46086b" providerId="ADAL" clId="{8B0F58D6-D95C-4722-B233-E9C2D6228084}" dt="2020-10-06T12:55:55.317" v="4790" actId="700"/>
          <ac:spMkLst>
            <pc:docMk/>
            <pc:sldMk cId="781960595" sldId="272"/>
            <ac:spMk id="5" creationId="{E29FDF1A-93DF-466B-BD8A-1A6C90F5F459}"/>
          </ac:spMkLst>
        </pc:spChg>
        <pc:spChg chg="del">
          <ac:chgData name="Vazquez,Ruben,Jr" userId="77b9e9e8-490e-4808-b371-0fe11b46086b" providerId="ADAL" clId="{8B0F58D6-D95C-4722-B233-E9C2D6228084}" dt="2020-10-06T12:55:55.317" v="4790" actId="700"/>
          <ac:spMkLst>
            <pc:docMk/>
            <pc:sldMk cId="781960595" sldId="272"/>
            <ac:spMk id="6" creationId="{23DAACB4-BB93-4987-B792-F60936E29288}"/>
          </ac:spMkLst>
        </pc:spChg>
        <pc:spChg chg="add mod ord">
          <ac:chgData name="Vazquez,Ruben,Jr" userId="77b9e9e8-490e-4808-b371-0fe11b46086b" providerId="ADAL" clId="{8B0F58D6-D95C-4722-B233-E9C2D6228084}" dt="2020-10-07T14:32:22.738" v="9750" actId="20577"/>
          <ac:spMkLst>
            <pc:docMk/>
            <pc:sldMk cId="781960595" sldId="272"/>
            <ac:spMk id="7" creationId="{09869D8B-1513-4368-960C-054D0E44176D}"/>
          </ac:spMkLst>
        </pc:spChg>
      </pc:sldChg>
      <pc:sldChg chg="addSp delSp modSp new mod modClrScheme chgLayout">
        <pc:chgData name="Vazquez,Ruben,Jr" userId="77b9e9e8-490e-4808-b371-0fe11b46086b" providerId="ADAL" clId="{8B0F58D6-D95C-4722-B233-E9C2D6228084}" dt="2020-10-06T13:19:32.957" v="6853" actId="20577"/>
        <pc:sldMkLst>
          <pc:docMk/>
          <pc:sldMk cId="3140209740" sldId="273"/>
        </pc:sldMkLst>
        <pc:spChg chg="mod ord">
          <ac:chgData name="Vazquez,Ruben,Jr" userId="77b9e9e8-490e-4808-b371-0fe11b46086b" providerId="ADAL" clId="{8B0F58D6-D95C-4722-B233-E9C2D6228084}" dt="2020-10-06T13:19:32.957" v="6853" actId="20577"/>
          <ac:spMkLst>
            <pc:docMk/>
            <pc:sldMk cId="3140209740" sldId="273"/>
            <ac:spMk id="2" creationId="{550F09DF-2B6F-49F6-9D0C-BE02D2E363DD}"/>
          </ac:spMkLst>
        </pc:spChg>
        <pc:spChg chg="del mod ord">
          <ac:chgData name="Vazquez,Ruben,Jr" userId="77b9e9e8-490e-4808-b371-0fe11b46086b" providerId="ADAL" clId="{8B0F58D6-D95C-4722-B233-E9C2D6228084}" dt="2020-10-06T13:00:09.559" v="5161" actId="700"/>
          <ac:spMkLst>
            <pc:docMk/>
            <pc:sldMk cId="3140209740" sldId="273"/>
            <ac:spMk id="3" creationId="{F8C2CABF-09D2-48C8-A713-762216834868}"/>
          </ac:spMkLst>
        </pc:spChg>
        <pc:spChg chg="add mod ord">
          <ac:chgData name="Vazquez,Ruben,Jr" userId="77b9e9e8-490e-4808-b371-0fe11b46086b" providerId="ADAL" clId="{8B0F58D6-D95C-4722-B233-E9C2D6228084}" dt="2020-10-06T13:00:23.521" v="5179" actId="20577"/>
          <ac:spMkLst>
            <pc:docMk/>
            <pc:sldMk cId="3140209740" sldId="273"/>
            <ac:spMk id="4" creationId="{E83089BA-62D1-4CA7-99DC-7FE095D34375}"/>
          </ac:spMkLst>
        </pc:spChg>
        <pc:spChg chg="add del mod ord">
          <ac:chgData name="Vazquez,Ruben,Jr" userId="77b9e9e8-490e-4808-b371-0fe11b46086b" providerId="ADAL" clId="{8B0F58D6-D95C-4722-B233-E9C2D6228084}" dt="2020-10-06T13:00:49.669" v="5201" actId="22"/>
          <ac:spMkLst>
            <pc:docMk/>
            <pc:sldMk cId="3140209740" sldId="273"/>
            <ac:spMk id="5" creationId="{A697B963-D92C-470C-B866-77E1E7097B82}"/>
          </ac:spMkLst>
        </pc:spChg>
        <pc:spChg chg="add mod ord">
          <ac:chgData name="Vazquez,Ruben,Jr" userId="77b9e9e8-490e-4808-b371-0fe11b46086b" providerId="ADAL" clId="{8B0F58D6-D95C-4722-B233-E9C2D6228084}" dt="2020-10-06T13:00:29.527" v="5200" actId="20577"/>
          <ac:spMkLst>
            <pc:docMk/>
            <pc:sldMk cId="3140209740" sldId="273"/>
            <ac:spMk id="6" creationId="{1425A065-D875-414A-AA50-B39A7040A947}"/>
          </ac:spMkLst>
        </pc:spChg>
        <pc:spChg chg="add del mod ord">
          <ac:chgData name="Vazquez,Ruben,Jr" userId="77b9e9e8-490e-4808-b371-0fe11b46086b" providerId="ADAL" clId="{8B0F58D6-D95C-4722-B233-E9C2D6228084}" dt="2020-10-06T13:01:14.795" v="5202" actId="22"/>
          <ac:spMkLst>
            <pc:docMk/>
            <pc:sldMk cId="3140209740" sldId="273"/>
            <ac:spMk id="7" creationId="{52A804DC-0E6B-4792-8BD8-BE945C1CB908}"/>
          </ac:spMkLst>
        </pc:spChg>
        <pc:picChg chg="add mod ord">
          <ac:chgData name="Vazquez,Ruben,Jr" userId="77b9e9e8-490e-4808-b371-0fe11b46086b" providerId="ADAL" clId="{8B0F58D6-D95C-4722-B233-E9C2D6228084}" dt="2020-10-06T13:00:49.669" v="5201" actId="22"/>
          <ac:picMkLst>
            <pc:docMk/>
            <pc:sldMk cId="3140209740" sldId="273"/>
            <ac:picMk id="9" creationId="{97E17CB6-D39B-46A5-B021-1EEDE12434E7}"/>
          </ac:picMkLst>
        </pc:picChg>
        <pc:picChg chg="add mod ord">
          <ac:chgData name="Vazquez,Ruben,Jr" userId="77b9e9e8-490e-4808-b371-0fe11b46086b" providerId="ADAL" clId="{8B0F58D6-D95C-4722-B233-E9C2D6228084}" dt="2020-10-06T13:01:14.795" v="5202" actId="22"/>
          <ac:picMkLst>
            <pc:docMk/>
            <pc:sldMk cId="3140209740" sldId="273"/>
            <ac:picMk id="11" creationId="{A510800B-D187-4DB2-8A06-484E42A0D73F}"/>
          </ac:picMkLst>
        </pc:picChg>
      </pc:sldChg>
      <pc:sldChg chg="addSp delSp modSp new mod ord modClrScheme chgLayout">
        <pc:chgData name="Vazquez,Ruben,Jr" userId="77b9e9e8-490e-4808-b371-0fe11b46086b" providerId="ADAL" clId="{8B0F58D6-D95C-4722-B233-E9C2D6228084}" dt="2020-10-06T13:55:43.011" v="8836" actId="15"/>
        <pc:sldMkLst>
          <pc:docMk/>
          <pc:sldMk cId="3858919142" sldId="274"/>
        </pc:sldMkLst>
        <pc:spChg chg="mod ord">
          <ac:chgData name="Vazquez,Ruben,Jr" userId="77b9e9e8-490e-4808-b371-0fe11b46086b" providerId="ADAL" clId="{8B0F58D6-D95C-4722-B233-E9C2D6228084}" dt="2020-10-06T13:03:24.627" v="5219" actId="700"/>
          <ac:spMkLst>
            <pc:docMk/>
            <pc:sldMk cId="3858919142" sldId="274"/>
            <ac:spMk id="2" creationId="{352B32FF-6351-44B0-9A1A-882044EF2B46}"/>
          </ac:spMkLst>
        </pc:spChg>
        <pc:spChg chg="del">
          <ac:chgData name="Vazquez,Ruben,Jr" userId="77b9e9e8-490e-4808-b371-0fe11b46086b" providerId="ADAL" clId="{8B0F58D6-D95C-4722-B233-E9C2D6228084}" dt="2020-10-06T13:03:24.627" v="5219" actId="700"/>
          <ac:spMkLst>
            <pc:docMk/>
            <pc:sldMk cId="3858919142" sldId="274"/>
            <ac:spMk id="3" creationId="{B5240577-01DD-4AF1-B6C6-124958B1390A}"/>
          </ac:spMkLst>
        </pc:spChg>
        <pc:spChg chg="del mod ord">
          <ac:chgData name="Vazquez,Ruben,Jr" userId="77b9e9e8-490e-4808-b371-0fe11b46086b" providerId="ADAL" clId="{8B0F58D6-D95C-4722-B233-E9C2D6228084}" dt="2020-10-06T13:03:24.627" v="5219" actId="700"/>
          <ac:spMkLst>
            <pc:docMk/>
            <pc:sldMk cId="3858919142" sldId="274"/>
            <ac:spMk id="4" creationId="{A7222037-5695-44BB-9253-BA066119E32D}"/>
          </ac:spMkLst>
        </pc:spChg>
        <pc:spChg chg="del">
          <ac:chgData name="Vazquez,Ruben,Jr" userId="77b9e9e8-490e-4808-b371-0fe11b46086b" providerId="ADAL" clId="{8B0F58D6-D95C-4722-B233-E9C2D6228084}" dt="2020-10-06T13:03:24.627" v="5219" actId="700"/>
          <ac:spMkLst>
            <pc:docMk/>
            <pc:sldMk cId="3858919142" sldId="274"/>
            <ac:spMk id="5" creationId="{E8A502C5-3782-418B-9369-14D62D394833}"/>
          </ac:spMkLst>
        </pc:spChg>
        <pc:spChg chg="del">
          <ac:chgData name="Vazquez,Ruben,Jr" userId="77b9e9e8-490e-4808-b371-0fe11b46086b" providerId="ADAL" clId="{8B0F58D6-D95C-4722-B233-E9C2D6228084}" dt="2020-10-06T13:03:24.627" v="5219" actId="700"/>
          <ac:spMkLst>
            <pc:docMk/>
            <pc:sldMk cId="3858919142" sldId="274"/>
            <ac:spMk id="6" creationId="{0EA249D3-680F-44FE-A6BD-1C41CE4B75FC}"/>
          </ac:spMkLst>
        </pc:spChg>
        <pc:spChg chg="add mod ord">
          <ac:chgData name="Vazquez,Ruben,Jr" userId="77b9e9e8-490e-4808-b371-0fe11b46086b" providerId="ADAL" clId="{8B0F58D6-D95C-4722-B233-E9C2D6228084}" dt="2020-10-06T13:55:43.011" v="8836" actId="15"/>
          <ac:spMkLst>
            <pc:docMk/>
            <pc:sldMk cId="3858919142" sldId="274"/>
            <ac:spMk id="7" creationId="{4C6C55D4-E470-40F9-8198-BAD863A71C6A}"/>
          </ac:spMkLst>
        </pc:spChg>
      </pc:sldChg>
      <pc:sldChg chg="addSp modSp new mod">
        <pc:chgData name="Vazquez,Ruben,Jr" userId="77b9e9e8-490e-4808-b371-0fe11b46086b" providerId="ADAL" clId="{8B0F58D6-D95C-4722-B233-E9C2D6228084}" dt="2020-10-06T13:19:40.495" v="6863" actId="20577"/>
        <pc:sldMkLst>
          <pc:docMk/>
          <pc:sldMk cId="2842704942" sldId="275"/>
        </pc:sldMkLst>
        <pc:spChg chg="mod">
          <ac:chgData name="Vazquez,Ruben,Jr" userId="77b9e9e8-490e-4808-b371-0fe11b46086b" providerId="ADAL" clId="{8B0F58D6-D95C-4722-B233-E9C2D6228084}" dt="2020-10-06T13:19:40.495" v="6863" actId="20577"/>
          <ac:spMkLst>
            <pc:docMk/>
            <pc:sldMk cId="2842704942" sldId="275"/>
            <ac:spMk id="2" creationId="{E6D6CA98-8F7E-4E30-9535-B70BBD4A2339}"/>
          </ac:spMkLst>
        </pc:spChg>
        <pc:spChg chg="mod">
          <ac:chgData name="Vazquez,Ruben,Jr" userId="77b9e9e8-490e-4808-b371-0fe11b46086b" providerId="ADAL" clId="{8B0F58D6-D95C-4722-B233-E9C2D6228084}" dt="2020-10-06T13:12:58.834" v="6730" actId="14100"/>
          <ac:spMkLst>
            <pc:docMk/>
            <pc:sldMk cId="2842704942" sldId="275"/>
            <ac:spMk id="3" creationId="{FCBB4B36-2D6F-4128-AABC-E732A211B8D6}"/>
          </ac:spMkLst>
        </pc:spChg>
        <pc:picChg chg="add mod">
          <ac:chgData name="Vazquez,Ruben,Jr" userId="77b9e9e8-490e-4808-b371-0fe11b46086b" providerId="ADAL" clId="{8B0F58D6-D95C-4722-B233-E9C2D6228084}" dt="2020-10-06T13:14:36.414" v="6732" actId="1076"/>
          <ac:picMkLst>
            <pc:docMk/>
            <pc:sldMk cId="2842704942" sldId="275"/>
            <ac:picMk id="5" creationId="{6445DBA7-D3A6-49A4-8209-596D72016596}"/>
          </ac:picMkLst>
        </pc:picChg>
      </pc:sldChg>
      <pc:sldChg chg="addSp modSp new mod">
        <pc:chgData name="Vazquez,Ruben,Jr" userId="77b9e9e8-490e-4808-b371-0fe11b46086b" providerId="ADAL" clId="{8B0F58D6-D95C-4722-B233-E9C2D6228084}" dt="2020-10-06T13:29:27.820" v="7406" actId="20577"/>
        <pc:sldMkLst>
          <pc:docMk/>
          <pc:sldMk cId="2578630419" sldId="276"/>
        </pc:sldMkLst>
        <pc:spChg chg="mod">
          <ac:chgData name="Vazquez,Ruben,Jr" userId="77b9e9e8-490e-4808-b371-0fe11b46086b" providerId="ADAL" clId="{8B0F58D6-D95C-4722-B233-E9C2D6228084}" dt="2020-10-06T13:29:27.820" v="7406" actId="20577"/>
          <ac:spMkLst>
            <pc:docMk/>
            <pc:sldMk cId="2578630419" sldId="276"/>
            <ac:spMk id="2" creationId="{2D555E6F-9F4C-40F8-97F4-819C2E3B363E}"/>
          </ac:spMkLst>
        </pc:spChg>
        <pc:spChg chg="mod">
          <ac:chgData name="Vazquez,Ruben,Jr" userId="77b9e9e8-490e-4808-b371-0fe11b46086b" providerId="ADAL" clId="{8B0F58D6-D95C-4722-B233-E9C2D6228084}" dt="2020-10-06T13:25:24.615" v="7333" actId="20577"/>
          <ac:spMkLst>
            <pc:docMk/>
            <pc:sldMk cId="2578630419" sldId="276"/>
            <ac:spMk id="3" creationId="{0DFA0F7D-5805-402B-A491-6799CE4A9CF4}"/>
          </ac:spMkLst>
        </pc:spChg>
        <pc:picChg chg="add mod">
          <ac:chgData name="Vazquez,Ruben,Jr" userId="77b9e9e8-490e-4808-b371-0fe11b46086b" providerId="ADAL" clId="{8B0F58D6-D95C-4722-B233-E9C2D6228084}" dt="2020-10-06T13:29:23.458" v="7402" actId="1076"/>
          <ac:picMkLst>
            <pc:docMk/>
            <pc:sldMk cId="2578630419" sldId="276"/>
            <ac:picMk id="5" creationId="{84B8DB50-1FC7-421B-840E-9A443C69F788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18:25.990" v="6825" actId="20577"/>
        <pc:sldMkLst>
          <pc:docMk/>
          <pc:sldMk cId="1360918972" sldId="277"/>
        </pc:sldMkLst>
        <pc:spChg chg="mod">
          <ac:chgData name="Vazquez,Ruben,Jr" userId="77b9e9e8-490e-4808-b371-0fe11b46086b" providerId="ADAL" clId="{8B0F58D6-D95C-4722-B233-E9C2D6228084}" dt="2020-10-06T13:18:25.990" v="6825" actId="20577"/>
          <ac:spMkLst>
            <pc:docMk/>
            <pc:sldMk cId="1360918972" sldId="277"/>
            <ac:spMk id="2" creationId="{B17E6F4A-3F31-4DE1-903D-97407420CC51}"/>
          </ac:spMkLst>
        </pc:spChg>
        <pc:spChg chg="del">
          <ac:chgData name="Vazquez,Ruben,Jr" userId="77b9e9e8-490e-4808-b371-0fe11b46086b" providerId="ADAL" clId="{8B0F58D6-D95C-4722-B233-E9C2D6228084}" dt="2020-10-06T13:18:16.207" v="6821" actId="22"/>
          <ac:spMkLst>
            <pc:docMk/>
            <pc:sldMk cId="1360918972" sldId="277"/>
            <ac:spMk id="3" creationId="{FCB1F1B8-F0C9-4932-8D7E-8C70F916E220}"/>
          </ac:spMkLst>
        </pc:spChg>
        <pc:picChg chg="add mod ord">
          <ac:chgData name="Vazquez,Ruben,Jr" userId="77b9e9e8-490e-4808-b371-0fe11b46086b" providerId="ADAL" clId="{8B0F58D6-D95C-4722-B233-E9C2D6228084}" dt="2020-10-06T13:18:16.207" v="6821" actId="22"/>
          <ac:picMkLst>
            <pc:docMk/>
            <pc:sldMk cId="1360918972" sldId="277"/>
            <ac:picMk id="5" creationId="{D51FC0AC-81C9-4032-A965-2626C58F67CF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29:37.344" v="7412" actId="20577"/>
        <pc:sldMkLst>
          <pc:docMk/>
          <pc:sldMk cId="1180041892" sldId="278"/>
        </pc:sldMkLst>
        <pc:spChg chg="mod">
          <ac:chgData name="Vazquez,Ruben,Jr" userId="77b9e9e8-490e-4808-b371-0fe11b46086b" providerId="ADAL" clId="{8B0F58D6-D95C-4722-B233-E9C2D6228084}" dt="2020-10-06T13:29:37.344" v="7412" actId="20577"/>
          <ac:spMkLst>
            <pc:docMk/>
            <pc:sldMk cId="1180041892" sldId="278"/>
            <ac:spMk id="2" creationId="{7169DFC1-9CEA-4BA5-AC29-2719EC050516}"/>
          </ac:spMkLst>
        </pc:spChg>
        <pc:spChg chg="del">
          <ac:chgData name="Vazquez,Ruben,Jr" userId="77b9e9e8-490e-4808-b371-0fe11b46086b" providerId="ADAL" clId="{8B0F58D6-D95C-4722-B233-E9C2D6228084}" dt="2020-10-06T13:27:38.580" v="7362" actId="22"/>
          <ac:spMkLst>
            <pc:docMk/>
            <pc:sldMk cId="1180041892" sldId="278"/>
            <ac:spMk id="3" creationId="{89E2A7B3-6F3C-4794-B100-A391146249A3}"/>
          </ac:spMkLst>
        </pc:spChg>
        <pc:picChg chg="add mod ord">
          <ac:chgData name="Vazquez,Ruben,Jr" userId="77b9e9e8-490e-4808-b371-0fe11b46086b" providerId="ADAL" clId="{8B0F58D6-D95C-4722-B233-E9C2D6228084}" dt="2020-10-06T13:27:38.580" v="7362" actId="22"/>
          <ac:picMkLst>
            <pc:docMk/>
            <pc:sldMk cId="1180041892" sldId="278"/>
            <ac:picMk id="5" creationId="{6D9BFF7A-470B-4D9F-9152-7CBABF2BFED0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49:01.220" v="8694" actId="20577"/>
        <pc:sldMkLst>
          <pc:docMk/>
          <pc:sldMk cId="254592906" sldId="279"/>
        </pc:sldMkLst>
        <pc:spChg chg="mod">
          <ac:chgData name="Vazquez,Ruben,Jr" userId="77b9e9e8-490e-4808-b371-0fe11b46086b" providerId="ADAL" clId="{8B0F58D6-D95C-4722-B233-E9C2D6228084}" dt="2020-10-06T13:49:01.220" v="8694" actId="20577"/>
          <ac:spMkLst>
            <pc:docMk/>
            <pc:sldMk cId="254592906" sldId="279"/>
            <ac:spMk id="2" creationId="{F1A152B9-27A3-4D3A-AC59-2169FC00E812}"/>
          </ac:spMkLst>
        </pc:spChg>
        <pc:spChg chg="del">
          <ac:chgData name="Vazquez,Ruben,Jr" userId="77b9e9e8-490e-4808-b371-0fe11b46086b" providerId="ADAL" clId="{8B0F58D6-D95C-4722-B233-E9C2D6228084}" dt="2020-10-06T13:30:26.273" v="7413" actId="22"/>
          <ac:spMkLst>
            <pc:docMk/>
            <pc:sldMk cId="254592906" sldId="279"/>
            <ac:spMk id="3" creationId="{720E2059-3B5D-4B14-9C8E-86977D02746A}"/>
          </ac:spMkLst>
        </pc:spChg>
        <pc:picChg chg="add mod ord">
          <ac:chgData name="Vazquez,Ruben,Jr" userId="77b9e9e8-490e-4808-b371-0fe11b46086b" providerId="ADAL" clId="{8B0F58D6-D95C-4722-B233-E9C2D6228084}" dt="2020-10-06T13:30:26.273" v="7413" actId="22"/>
          <ac:picMkLst>
            <pc:docMk/>
            <pc:sldMk cId="254592906" sldId="279"/>
            <ac:picMk id="5" creationId="{B21C642B-3154-42B4-B627-FD4B6C941301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33:07.254" v="7535" actId="20577"/>
        <pc:sldMkLst>
          <pc:docMk/>
          <pc:sldMk cId="2580575538" sldId="280"/>
        </pc:sldMkLst>
        <pc:spChg chg="mod">
          <ac:chgData name="Vazquez,Ruben,Jr" userId="77b9e9e8-490e-4808-b371-0fe11b46086b" providerId="ADAL" clId="{8B0F58D6-D95C-4722-B233-E9C2D6228084}" dt="2020-10-06T13:33:07.254" v="7535" actId="20577"/>
          <ac:spMkLst>
            <pc:docMk/>
            <pc:sldMk cId="2580575538" sldId="280"/>
            <ac:spMk id="2" creationId="{5662CAB3-4437-4035-879B-48EA944F0437}"/>
          </ac:spMkLst>
        </pc:spChg>
        <pc:spChg chg="del">
          <ac:chgData name="Vazquez,Ruben,Jr" userId="77b9e9e8-490e-4808-b371-0fe11b46086b" providerId="ADAL" clId="{8B0F58D6-D95C-4722-B233-E9C2D6228084}" dt="2020-10-06T13:31:38.523" v="7492" actId="22"/>
          <ac:spMkLst>
            <pc:docMk/>
            <pc:sldMk cId="2580575538" sldId="280"/>
            <ac:spMk id="3" creationId="{9EA7DFD8-326F-46F1-ABF7-ED8003C3157C}"/>
          </ac:spMkLst>
        </pc:spChg>
        <pc:picChg chg="add mod ord">
          <ac:chgData name="Vazquez,Ruben,Jr" userId="77b9e9e8-490e-4808-b371-0fe11b46086b" providerId="ADAL" clId="{8B0F58D6-D95C-4722-B233-E9C2D6228084}" dt="2020-10-06T13:32:47.800" v="7527" actId="1076"/>
          <ac:picMkLst>
            <pc:docMk/>
            <pc:sldMk cId="2580575538" sldId="280"/>
            <ac:picMk id="5" creationId="{48A524F8-4FE1-4974-AAA2-3879FCFA5C2C}"/>
          </ac:picMkLst>
        </pc:picChg>
      </pc:sldChg>
      <pc:sldChg chg="addSp delSp modSp new mod">
        <pc:chgData name="Vazquez,Ruben,Jr" userId="77b9e9e8-490e-4808-b371-0fe11b46086b" providerId="ADAL" clId="{8B0F58D6-D95C-4722-B233-E9C2D6228084}" dt="2020-10-06T13:33:04.476" v="7531" actId="20577"/>
        <pc:sldMkLst>
          <pc:docMk/>
          <pc:sldMk cId="241172517" sldId="281"/>
        </pc:sldMkLst>
        <pc:spChg chg="mod">
          <ac:chgData name="Vazquez,Ruben,Jr" userId="77b9e9e8-490e-4808-b371-0fe11b46086b" providerId="ADAL" clId="{8B0F58D6-D95C-4722-B233-E9C2D6228084}" dt="2020-10-06T13:33:04.476" v="7531" actId="20577"/>
          <ac:spMkLst>
            <pc:docMk/>
            <pc:sldMk cId="241172517" sldId="281"/>
            <ac:spMk id="2" creationId="{41B6D85D-BCAB-49C9-B704-0B9B26015C02}"/>
          </ac:spMkLst>
        </pc:spChg>
        <pc:spChg chg="del">
          <ac:chgData name="Vazquez,Ruben,Jr" userId="77b9e9e8-490e-4808-b371-0fe11b46086b" providerId="ADAL" clId="{8B0F58D6-D95C-4722-B233-E9C2D6228084}" dt="2020-10-06T13:32:35.392" v="7523" actId="22"/>
          <ac:spMkLst>
            <pc:docMk/>
            <pc:sldMk cId="241172517" sldId="281"/>
            <ac:spMk id="3" creationId="{D64C2198-70A0-4239-B0A0-B445A3C97C7F}"/>
          </ac:spMkLst>
        </pc:spChg>
        <pc:picChg chg="add mod ord">
          <ac:chgData name="Vazquez,Ruben,Jr" userId="77b9e9e8-490e-4808-b371-0fe11b46086b" providerId="ADAL" clId="{8B0F58D6-D95C-4722-B233-E9C2D6228084}" dt="2020-10-06T13:32:42.935" v="7525" actId="1076"/>
          <ac:picMkLst>
            <pc:docMk/>
            <pc:sldMk cId="241172517" sldId="281"/>
            <ac:picMk id="5" creationId="{2471E864-8055-4B7B-A3AD-7BA3A6825670}"/>
          </ac:picMkLst>
        </pc:picChg>
      </pc:sldChg>
      <pc:sldChg chg="modSp new mod">
        <pc:chgData name="Vazquez,Ruben,Jr" userId="77b9e9e8-490e-4808-b371-0fe11b46086b" providerId="ADAL" clId="{8B0F58D6-D95C-4722-B233-E9C2D6228084}" dt="2020-10-06T13:38:13.492" v="8077" actId="20577"/>
        <pc:sldMkLst>
          <pc:docMk/>
          <pc:sldMk cId="1739331917" sldId="282"/>
        </pc:sldMkLst>
        <pc:spChg chg="mod">
          <ac:chgData name="Vazquez,Ruben,Jr" userId="77b9e9e8-490e-4808-b371-0fe11b46086b" providerId="ADAL" clId="{8B0F58D6-D95C-4722-B233-E9C2D6228084}" dt="2020-10-06T13:33:23.038" v="7550" actId="20577"/>
          <ac:spMkLst>
            <pc:docMk/>
            <pc:sldMk cId="1739331917" sldId="282"/>
            <ac:spMk id="2" creationId="{68D5C9C9-0E86-4A58-BBA8-ED7DCD111542}"/>
          </ac:spMkLst>
        </pc:spChg>
        <pc:spChg chg="mod">
          <ac:chgData name="Vazquez,Ruben,Jr" userId="77b9e9e8-490e-4808-b371-0fe11b46086b" providerId="ADAL" clId="{8B0F58D6-D95C-4722-B233-E9C2D6228084}" dt="2020-10-06T13:38:13.492" v="8077" actId="20577"/>
          <ac:spMkLst>
            <pc:docMk/>
            <pc:sldMk cId="1739331917" sldId="282"/>
            <ac:spMk id="3" creationId="{DF62A263-521F-477E-BB43-289F0FD7B27E}"/>
          </ac:spMkLst>
        </pc:spChg>
      </pc:sldChg>
      <pc:sldChg chg="modSp new mod">
        <pc:chgData name="Vazquez,Ruben,Jr" userId="77b9e9e8-490e-4808-b371-0fe11b46086b" providerId="ADAL" clId="{8B0F58D6-D95C-4722-B233-E9C2D6228084}" dt="2020-10-06T13:47:43.694" v="8661" actId="113"/>
        <pc:sldMkLst>
          <pc:docMk/>
          <pc:sldMk cId="3015714890" sldId="283"/>
        </pc:sldMkLst>
        <pc:spChg chg="mod">
          <ac:chgData name="Vazquez,Ruben,Jr" userId="77b9e9e8-490e-4808-b371-0fe11b46086b" providerId="ADAL" clId="{8B0F58D6-D95C-4722-B233-E9C2D6228084}" dt="2020-10-06T13:40:57.300" v="8424" actId="20577"/>
          <ac:spMkLst>
            <pc:docMk/>
            <pc:sldMk cId="3015714890" sldId="283"/>
            <ac:spMk id="2" creationId="{D7F051E0-3EB8-4E54-B091-4F2D4E7DE8C1}"/>
          </ac:spMkLst>
        </pc:spChg>
        <pc:spChg chg="mod">
          <ac:chgData name="Vazquez,Ruben,Jr" userId="77b9e9e8-490e-4808-b371-0fe11b46086b" providerId="ADAL" clId="{8B0F58D6-D95C-4722-B233-E9C2D6228084}" dt="2020-10-06T13:47:43.694" v="8661" actId="113"/>
          <ac:spMkLst>
            <pc:docMk/>
            <pc:sldMk cId="3015714890" sldId="283"/>
            <ac:spMk id="3" creationId="{03EAB1DF-C923-4AE4-95A5-E1003301E902}"/>
          </ac:spMkLst>
        </pc:spChg>
      </pc:sldChg>
      <pc:sldChg chg="modSp new mod">
        <pc:chgData name="Vazquez,Ruben,Jr" userId="77b9e9e8-490e-4808-b371-0fe11b46086b" providerId="ADAL" clId="{8B0F58D6-D95C-4722-B233-E9C2D6228084}" dt="2020-10-06T14:03:29.298" v="9746" actId="20577"/>
        <pc:sldMkLst>
          <pc:docMk/>
          <pc:sldMk cId="3903831347" sldId="284"/>
        </pc:sldMkLst>
        <pc:spChg chg="mod">
          <ac:chgData name="Vazquez,Ruben,Jr" userId="77b9e9e8-490e-4808-b371-0fe11b46086b" providerId="ADAL" clId="{8B0F58D6-D95C-4722-B233-E9C2D6228084}" dt="2020-10-06T13:33:51.117" v="7623" actId="20577"/>
          <ac:spMkLst>
            <pc:docMk/>
            <pc:sldMk cId="3903831347" sldId="284"/>
            <ac:spMk id="2" creationId="{C4854D94-B085-4E9E-97E3-ECCB853CFEE9}"/>
          </ac:spMkLst>
        </pc:spChg>
        <pc:spChg chg="mod">
          <ac:chgData name="Vazquez,Ruben,Jr" userId="77b9e9e8-490e-4808-b371-0fe11b46086b" providerId="ADAL" clId="{8B0F58D6-D95C-4722-B233-E9C2D6228084}" dt="2020-10-06T14:03:29.298" v="9746" actId="20577"/>
          <ac:spMkLst>
            <pc:docMk/>
            <pc:sldMk cId="3903831347" sldId="284"/>
            <ac:spMk id="3" creationId="{29586615-4F89-4B2F-B14C-BF31A17E7970}"/>
          </ac:spMkLst>
        </pc:spChg>
      </pc:sldChg>
      <pc:sldChg chg="modSp new mod">
        <pc:chgData name="Vazquez,Ruben,Jr" userId="77b9e9e8-490e-4808-b371-0fe11b46086b" providerId="ADAL" clId="{8B0F58D6-D95C-4722-B233-E9C2D6228084}" dt="2020-10-07T15:45:28.980" v="9797" actId="20577"/>
        <pc:sldMkLst>
          <pc:docMk/>
          <pc:sldMk cId="1051787130" sldId="285"/>
        </pc:sldMkLst>
        <pc:spChg chg="mod">
          <ac:chgData name="Vazquez,Ruben,Jr" userId="77b9e9e8-490e-4808-b371-0fe11b46086b" providerId="ADAL" clId="{8B0F58D6-D95C-4722-B233-E9C2D6228084}" dt="2020-10-06T13:48:38.660" v="8690" actId="20577"/>
          <ac:spMkLst>
            <pc:docMk/>
            <pc:sldMk cId="1051787130" sldId="285"/>
            <ac:spMk id="2" creationId="{B8B607E4-9AA6-42F9-8BE7-322142CEF2CB}"/>
          </ac:spMkLst>
        </pc:spChg>
        <pc:spChg chg="mod">
          <ac:chgData name="Vazquez,Ruben,Jr" userId="77b9e9e8-490e-4808-b371-0fe11b46086b" providerId="ADAL" clId="{8B0F58D6-D95C-4722-B233-E9C2D6228084}" dt="2020-10-07T15:45:28.980" v="9797" actId="20577"/>
          <ac:spMkLst>
            <pc:docMk/>
            <pc:sldMk cId="1051787130" sldId="285"/>
            <ac:spMk id="3" creationId="{2078E6E8-A0D0-4FE7-88BE-D3791B3BF571}"/>
          </ac:spMkLst>
        </pc:spChg>
      </pc:sldChg>
      <pc:sldChg chg="modSp new mod">
        <pc:chgData name="Vazquez,Ruben,Jr" userId="77b9e9e8-490e-4808-b371-0fe11b46086b" providerId="ADAL" clId="{8B0F58D6-D95C-4722-B233-E9C2D6228084}" dt="2020-10-07T16:12:10.108" v="9852" actId="20577"/>
        <pc:sldMkLst>
          <pc:docMk/>
          <pc:sldMk cId="2880110618" sldId="286"/>
        </pc:sldMkLst>
        <pc:spChg chg="mod">
          <ac:chgData name="Vazquez,Ruben,Jr" userId="77b9e9e8-490e-4808-b371-0fe11b46086b" providerId="ADAL" clId="{8B0F58D6-D95C-4722-B233-E9C2D6228084}" dt="2020-10-07T16:12:10.108" v="9852" actId="20577"/>
          <ac:spMkLst>
            <pc:docMk/>
            <pc:sldMk cId="2880110618" sldId="286"/>
            <ac:spMk id="2" creationId="{2BAEBD2F-E4DB-4DCA-9FF1-ACF0BCD99D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4386-9E65-466E-84E9-72E4FB6E01B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4C75-BFA0-4B34-84E1-4E7C8CF1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input to a processing element is multiplied by a weight and added to a running total. The final running total is then the input to a non-linear function which yields to output of the processing element and the output moves to the next layer of processing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4C75-BFA0-4B34-84E1-4E7C8CF14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7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7AE5B6-41C4-4BB8-8B88-EE324F1263EA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D64856-C8F6-433B-9F90-CEFE653DDC5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5610-7CB6-4F8B-98F0-6BE3F84E4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FlexJava</a:t>
            </a:r>
            <a:r>
              <a:rPr lang="en-US" dirty="0"/>
              <a:t>: Language Support for Safe and Modular Approximate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C2DE-943C-4412-B61D-B877055FA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Jongse</a:t>
            </a:r>
            <a:r>
              <a:rPr lang="en-US" dirty="0"/>
              <a:t> Park, </a:t>
            </a:r>
            <a:r>
              <a:rPr lang="en-US" dirty="0" err="1"/>
              <a:t>Hadi</a:t>
            </a:r>
            <a:r>
              <a:rPr lang="en-US" dirty="0"/>
              <a:t> </a:t>
            </a:r>
            <a:r>
              <a:rPr lang="en-US" dirty="0" err="1"/>
              <a:t>Esmaeilzadeh</a:t>
            </a:r>
            <a:r>
              <a:rPr lang="en-US" dirty="0"/>
              <a:t>, Xin Zhang, Mayur Naik, William Harris</a:t>
            </a:r>
          </a:p>
          <a:p>
            <a:r>
              <a:rPr lang="en-US" dirty="0"/>
              <a:t>Georgia Institute of Technology, GA, USA</a:t>
            </a:r>
          </a:p>
          <a:p>
            <a:r>
              <a:rPr lang="en-US" dirty="0"/>
              <a:t>Presented By: Ruben Vazquez</a:t>
            </a:r>
          </a:p>
        </p:txBody>
      </p:sp>
    </p:spTree>
    <p:extLst>
      <p:ext uri="{BB962C8B-B14F-4D97-AF65-F5344CB8AC3E}">
        <p14:creationId xmlns:p14="http://schemas.microsoft.com/office/powerpoint/2010/main" val="13515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E75A-F885-4009-BD0A-1BA545BD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Memory safety [1]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7CF7F1-6DFA-46A5-AF11-1CE9A94F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375" y="3109913"/>
            <a:ext cx="4981575" cy="1495425"/>
          </a:xfrm>
        </p:spPr>
      </p:pic>
    </p:spTree>
    <p:extLst>
      <p:ext uri="{BB962C8B-B14F-4D97-AF65-F5344CB8AC3E}">
        <p14:creationId xmlns:p14="http://schemas.microsoft.com/office/powerpoint/2010/main" val="249574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99C2-3A53-46AB-90F8-6D8A8EEC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Restricting approximation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78222-026A-47B0-A4D3-27B5F7E78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438" y="3267075"/>
            <a:ext cx="6267450" cy="1181100"/>
          </a:xfrm>
        </p:spPr>
      </p:pic>
    </p:spTree>
    <p:extLst>
      <p:ext uri="{BB962C8B-B14F-4D97-AF65-F5344CB8AC3E}">
        <p14:creationId xmlns:p14="http://schemas.microsoft.com/office/powerpoint/2010/main" val="214065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0E09-6B81-4081-9D6D-ED011751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[1]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C0C1A-113A-449D-891B-9D1F9D386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Scoped approximation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4E98D-66DF-4046-9606-711A9D4358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loosen()</a:t>
            </a:r>
          </a:p>
          <a:p>
            <a:pPr lvl="1"/>
            <a:r>
              <a:rPr lang="en-US" dirty="0"/>
              <a:t>Within a code block</a:t>
            </a:r>
          </a:p>
          <a:p>
            <a:r>
              <a:rPr lang="en-US" dirty="0"/>
              <a:t>tighten()</a:t>
            </a:r>
          </a:p>
          <a:p>
            <a:pPr lvl="1"/>
            <a:r>
              <a:rPr lang="en-US" dirty="0"/>
              <a:t>The entire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5D77F-5B83-4883-AFAD-577198510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Reuse and library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A75958-C4AB-405B-A8C4-CCEA5D75FE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Two variants for loosen()</a:t>
            </a:r>
          </a:p>
          <a:p>
            <a:pPr lvl="1"/>
            <a:r>
              <a:rPr lang="en-US" dirty="0"/>
              <a:t>loosen() and </a:t>
            </a:r>
            <a:r>
              <a:rPr lang="en-US" dirty="0" err="1"/>
              <a:t>loosen_invasive</a:t>
            </a:r>
            <a:r>
              <a:rPr lang="en-US" dirty="0"/>
              <a:t>()</a:t>
            </a:r>
          </a:p>
          <a:p>
            <a:r>
              <a:rPr lang="en-US" dirty="0"/>
              <a:t>Library code with loosen() annotations</a:t>
            </a:r>
          </a:p>
          <a:p>
            <a:pPr lvl="1"/>
            <a:r>
              <a:rPr lang="en-US" dirty="0"/>
              <a:t>Can be enabled with loosen() from the calling code</a:t>
            </a:r>
          </a:p>
          <a:p>
            <a:r>
              <a:rPr lang="en-US" dirty="0"/>
              <a:t>Library code with no annotations</a:t>
            </a:r>
          </a:p>
          <a:p>
            <a:pPr lvl="1"/>
            <a:r>
              <a:rPr lang="en-US" dirty="0"/>
              <a:t>Can be forced to approximate using </a:t>
            </a:r>
            <a:r>
              <a:rPr lang="en-US" dirty="0" err="1"/>
              <a:t>loosen_invasive</a:t>
            </a:r>
            <a:r>
              <a:rPr lang="en-US" dirty="0"/>
              <a:t>()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4CF7D-55FE-42A7-9B84-892848DE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130889"/>
            <a:ext cx="4114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BD49-AEE0-4D70-839B-3B7C1003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– Reuse and library support [1]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3C85C-5F00-4BC7-AE49-5C7BE3225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 code with loosen() annotations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7B26E9-90B7-4FD6-BBCF-E2ACEE46E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3481618"/>
            <a:ext cx="4938712" cy="158069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0DB6E-A7B2-47D8-A23C-D43DA4BB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Library code with no annotations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CFF384-72C1-44F0-A45F-F6818B4C0B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8238" y="3542094"/>
            <a:ext cx="4937125" cy="1459738"/>
          </a:xfrm>
        </p:spPr>
      </p:pic>
    </p:spTree>
    <p:extLst>
      <p:ext uri="{BB962C8B-B14F-4D97-AF65-F5344CB8AC3E}">
        <p14:creationId xmlns:p14="http://schemas.microsoft.com/office/powerpoint/2010/main" val="258432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3F6D-2C4B-4752-A6FD-50C62EE1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– Supporting separate compilation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869D8B-1513-4368-960C-054D0E441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FlexJava</a:t>
            </a:r>
            <a:r>
              <a:rPr lang="en-US" dirty="0"/>
              <a:t> can link both annotated and unannotated pre-compiled code without requiring re-compilation</a:t>
            </a:r>
          </a:p>
          <a:p>
            <a:pPr lvl="1"/>
            <a:r>
              <a:rPr lang="en-US" dirty="0"/>
              <a:t>Annotations in the new code will not affect the precompiled code, except code that already been marked with annotations</a:t>
            </a:r>
          </a:p>
        </p:txBody>
      </p:sp>
    </p:spTree>
    <p:extLst>
      <p:ext uri="{BB962C8B-B14F-4D97-AF65-F5344CB8AC3E}">
        <p14:creationId xmlns:p14="http://schemas.microsoft.com/office/powerpoint/2010/main" val="78196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09DF-2B6F-49F6-9D0C-BE02D2E3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Generality [1]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089BA-62D1-4CA7-99DC-7FE095D34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Loop perforation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E17CB6-D39B-46A5-B021-1EEDE12434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006" y="3871913"/>
            <a:ext cx="4238625" cy="8001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25A065-D875-414A-AA50-B39A7040A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Neural acceleration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10800B-D187-4DB2-8A06-484E42A0D7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57988" y="3619500"/>
            <a:ext cx="3857625" cy="1304925"/>
          </a:xfrm>
        </p:spPr>
      </p:pic>
    </p:spTree>
    <p:extLst>
      <p:ext uri="{BB962C8B-B14F-4D97-AF65-F5344CB8AC3E}">
        <p14:creationId xmlns:p14="http://schemas.microsoft.com/office/powerpoint/2010/main" val="314020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32FF-6351-44B0-9A1A-882044EF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6C55D4-E470-40F9-8198-BAD863A7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fine-grained approximations</a:t>
            </a:r>
          </a:p>
          <a:p>
            <a:pPr lvl="1"/>
            <a:r>
              <a:rPr lang="en-US" dirty="0"/>
              <a:t>Programmers can focus on key outputs that can be approximated without having to determine internal approximations</a:t>
            </a:r>
          </a:p>
          <a:p>
            <a:r>
              <a:rPr lang="en-US" dirty="0"/>
              <a:t>For coarse-grained approximations</a:t>
            </a:r>
          </a:p>
          <a:p>
            <a:pPr lvl="1"/>
            <a:r>
              <a:rPr lang="en-US" dirty="0"/>
              <a:t>Different approximations can be leveraged based on the capabilities of the system</a:t>
            </a:r>
          </a:p>
          <a:p>
            <a:pPr lvl="1"/>
            <a:r>
              <a:rPr lang="en-US" dirty="0"/>
              <a:t>Approximations are abstracted to only key parameters that need to be specified</a:t>
            </a:r>
          </a:p>
          <a:p>
            <a:r>
              <a:rPr lang="en-US" dirty="0"/>
              <a:t>Programmer and library code with/without annotations can be compiled together without any issues (backwards and future compatibility)</a:t>
            </a:r>
          </a:p>
          <a:p>
            <a:r>
              <a:rPr lang="en-US" dirty="0"/>
              <a:t>Approximations are performed only if annotations are present and the hardware capability exists, otherwise code just runs as precise (determined by compiler).</a:t>
            </a:r>
          </a:p>
          <a:p>
            <a:r>
              <a:rPr lang="en-US" dirty="0"/>
              <a:t>Static approximation safety analysis automatically infers safe-to-approximate operations and data from programmer annotations (previous highlighted code was done by the analysis)</a:t>
            </a:r>
          </a:p>
        </p:txBody>
      </p:sp>
    </p:spTree>
    <p:extLst>
      <p:ext uri="{BB962C8B-B14F-4D97-AF65-F5344CB8AC3E}">
        <p14:creationId xmlns:p14="http://schemas.microsoft.com/office/powerpoint/2010/main" val="385891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CA98-8F7E-4E30-9535-B70BBD4A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OO Programming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B36-2D6F-4128-AABC-E732A211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033466" cy="4023360"/>
          </a:xfrm>
        </p:spPr>
        <p:txBody>
          <a:bodyPr/>
          <a:lstStyle/>
          <a:p>
            <a:r>
              <a:rPr lang="en-US" dirty="0"/>
              <a:t>Approximating class fields</a:t>
            </a:r>
          </a:p>
          <a:p>
            <a:pPr lvl="1"/>
            <a:r>
              <a:rPr lang="en-US" dirty="0"/>
              <a:t>Outer level loosen() can enable approximations within class constructor</a:t>
            </a:r>
          </a:p>
          <a:p>
            <a:r>
              <a:rPr lang="en-US" dirty="0"/>
              <a:t>Inheritance</a:t>
            </a:r>
          </a:p>
          <a:p>
            <a:pPr lvl="1"/>
            <a:r>
              <a:rPr lang="en-US" dirty="0"/>
              <a:t>Annotations are preserved through parent-child relationship</a:t>
            </a:r>
          </a:p>
          <a:p>
            <a:pPr lvl="2"/>
            <a:r>
              <a:rPr lang="en-US" dirty="0"/>
              <a:t>Except overridden methods</a:t>
            </a:r>
          </a:p>
          <a:p>
            <a:r>
              <a:rPr lang="en-US" dirty="0"/>
              <a:t>Polymorphism</a:t>
            </a:r>
          </a:p>
          <a:p>
            <a:pPr lvl="1"/>
            <a:r>
              <a:rPr lang="en-US" dirty="0"/>
              <a:t>Different instances of a class and different calls to a method may carry approximate or precise semantics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5DBA7-D3A6-49A4-8209-596D7201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16" y="2305050"/>
            <a:ext cx="3352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6F4A-3F31-4DE1-903D-97407420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Expressing Quality Metrics, Quality Requirements, and Recovery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FC0AC-81C9-4032-A965-2626C58F6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138" y="2952750"/>
            <a:ext cx="6496050" cy="1809750"/>
          </a:xfrm>
        </p:spPr>
      </p:pic>
    </p:spTree>
    <p:extLst>
      <p:ext uri="{BB962C8B-B14F-4D97-AF65-F5344CB8AC3E}">
        <p14:creationId xmlns:p14="http://schemas.microsoft.com/office/powerpoint/2010/main" val="136091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5E6F-9F4C-40F8-97F4-819C2E3B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FlexJava</a:t>
            </a:r>
            <a:r>
              <a:rPr lang="en-US" dirty="0"/>
              <a:t> Evaluation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0F7D-5805-402B-A491-6799CE4A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10 benchmarks</a:t>
            </a:r>
          </a:p>
          <a:p>
            <a:pPr lvl="2"/>
            <a:r>
              <a:rPr lang="en-US" dirty="0"/>
              <a:t>Scientific kernels, edge detection, 3D image renderer, triangle intersection, interest point detection, bar code decoder</a:t>
            </a:r>
          </a:p>
          <a:p>
            <a:pPr lvl="1"/>
            <a:r>
              <a:rPr lang="en-US" dirty="0"/>
              <a:t>Inputs</a:t>
            </a:r>
          </a:p>
          <a:p>
            <a:pPr lvl="2"/>
            <a:r>
              <a:rPr lang="en-US" dirty="0"/>
              <a:t>10 representative input data 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8DB50-1FC7-421B-840E-9A443C69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560829"/>
            <a:ext cx="9906000" cy="23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C8C-A5E9-4355-9D6C-52246661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approximations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D43C90-9D11-497F-BB33-12ABCE6184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960470"/>
            <a:ext cx="4938712" cy="179431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98FBF5-A9BB-4E24-B0F8-84CF00F76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775725"/>
            <a:ext cx="4937125" cy="2163801"/>
          </a:xfrm>
        </p:spPr>
      </p:pic>
    </p:spTree>
    <p:extLst>
      <p:ext uri="{BB962C8B-B14F-4D97-AF65-F5344CB8AC3E}">
        <p14:creationId xmlns:p14="http://schemas.microsoft.com/office/powerpoint/2010/main" val="42117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DFC1-9CEA-4BA5-AC29-2719EC05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Annotations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BFF7A-470B-4D9F-9152-7CBABF2BF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288" y="2343150"/>
            <a:ext cx="6381750" cy="3028950"/>
          </a:xfrm>
        </p:spPr>
      </p:pic>
    </p:spTree>
    <p:extLst>
      <p:ext uri="{BB962C8B-B14F-4D97-AF65-F5344CB8AC3E}">
        <p14:creationId xmlns:p14="http://schemas.microsoft.com/office/powerpoint/2010/main" val="118004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52B9-27A3-4D3A-AC59-2169FC00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Effort/Annotation Time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C642B-3154-42B4-B627-FD4B6C941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824843"/>
            <a:ext cx="10058400" cy="2065564"/>
          </a:xfrm>
        </p:spPr>
      </p:pic>
    </p:spTree>
    <p:extLst>
      <p:ext uri="{BB962C8B-B14F-4D97-AF65-F5344CB8AC3E}">
        <p14:creationId xmlns:p14="http://schemas.microsoft.com/office/powerpoint/2010/main" val="25459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CAB3-4437-4035-879B-48EA944F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Reduction and Speedup – Fine-Grained Approximation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524F8-4FE1-4974-AAA2-3879FCFA5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013" y="2133914"/>
            <a:ext cx="5615974" cy="3641712"/>
          </a:xfrm>
        </p:spPr>
      </p:pic>
    </p:spTree>
    <p:extLst>
      <p:ext uri="{BB962C8B-B14F-4D97-AF65-F5344CB8AC3E}">
        <p14:creationId xmlns:p14="http://schemas.microsoft.com/office/powerpoint/2010/main" val="258057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D85D-BCAB-49C9-B704-0B9B2601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Reduction and Speedup – Coarse-Grained Approximation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1E864-8055-4B7B-A3AD-7BA3A682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527" y="2298357"/>
            <a:ext cx="9687906" cy="3132180"/>
          </a:xfrm>
        </p:spPr>
      </p:pic>
    </p:spTree>
    <p:extLst>
      <p:ext uri="{BB962C8B-B14F-4D97-AF65-F5344CB8AC3E}">
        <p14:creationId xmlns:p14="http://schemas.microsoft.com/office/powerpoint/2010/main" val="24117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C9C9-0E86-4A58-BBA8-ED7DCD11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A263-521F-477E-BB43-289F0FD7B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great demand/need for automated programming models for widespread adoption of approximate computing techniques</a:t>
            </a:r>
          </a:p>
          <a:p>
            <a:r>
              <a:rPr lang="en-US" dirty="0" err="1"/>
              <a:t>FlexJava</a:t>
            </a:r>
            <a:r>
              <a:rPr lang="en-US" dirty="0"/>
              <a:t> provides extensions for quick annotation, safe-to-approximate inferences, and supports modern software development paradigms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3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4D94-B085-4E9E-97E3-ECCB853C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6615-4F89-4B2F-B14C-BF31A17E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approximate data structures</a:t>
            </a:r>
          </a:p>
          <a:p>
            <a:pPr lvl="1"/>
            <a:r>
              <a:rPr lang="en-US" dirty="0"/>
              <a:t>May be able to loosen the memory safety requirements</a:t>
            </a:r>
          </a:p>
          <a:p>
            <a:r>
              <a:rPr lang="en-US" dirty="0"/>
              <a:t>The use cases did not have tighten() and loosen() annotations mixed together</a:t>
            </a:r>
          </a:p>
          <a:p>
            <a:pPr lvl="1"/>
            <a:r>
              <a:rPr lang="en-US" dirty="0"/>
              <a:t>Analysis of how approximations can be used when we have precise and approximate sections together</a:t>
            </a:r>
          </a:p>
        </p:txBody>
      </p:sp>
    </p:spTree>
    <p:extLst>
      <p:ext uri="{BB962C8B-B14F-4D97-AF65-F5344CB8AC3E}">
        <p14:creationId xmlns:p14="http://schemas.microsoft.com/office/powerpoint/2010/main" val="3903831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BD2F-E4DB-4DCA-9FF1-ACF0BCD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5D45-30E9-4B63-8A73-F53EFEAA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7BFA-F13E-4C42-B4C6-D12218B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Computing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261C-3B88-4BB5-AA6A-723E13F7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approximation? Approximation strategy?</a:t>
            </a:r>
          </a:p>
          <a:p>
            <a:pPr lvl="1"/>
            <a:r>
              <a:rPr lang="en-US" dirty="0"/>
              <a:t>Fine-grained – hardware (ALU - integer and floating-point, register file, cache, memory)</a:t>
            </a:r>
          </a:p>
          <a:p>
            <a:pPr lvl="1"/>
            <a:r>
              <a:rPr lang="en-US" dirty="0"/>
              <a:t>Coarse-grained – loop perforation, function substitution, NPUs</a:t>
            </a:r>
          </a:p>
          <a:p>
            <a:r>
              <a:rPr lang="en-US" dirty="0"/>
              <a:t>How is the approximation done?</a:t>
            </a:r>
          </a:p>
          <a:p>
            <a:pPr lvl="1"/>
            <a:r>
              <a:rPr lang="en-US" dirty="0"/>
              <a:t>Extensions to the Java language and compiler support for the new extensions</a:t>
            </a:r>
          </a:p>
          <a:p>
            <a:r>
              <a:rPr lang="en-US" dirty="0"/>
              <a:t>What is being approximated?</a:t>
            </a:r>
          </a:p>
          <a:p>
            <a:pPr lvl="1"/>
            <a:r>
              <a:rPr lang="en-US" dirty="0"/>
              <a:t>Program variables and program loops through annotations</a:t>
            </a:r>
          </a:p>
        </p:txBody>
      </p:sp>
    </p:spTree>
    <p:extLst>
      <p:ext uri="{BB962C8B-B14F-4D97-AF65-F5344CB8AC3E}">
        <p14:creationId xmlns:p14="http://schemas.microsoft.com/office/powerpoint/2010/main" val="339778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D25B-3A1E-4768-83EA-B094A47D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Computing Summary –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635FD-DEE8-4085-99FC-DFFABE48C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determine what to approximate?</a:t>
            </a:r>
          </a:p>
          <a:p>
            <a:pPr lvl="1"/>
            <a:r>
              <a:rPr lang="en-US" dirty="0"/>
              <a:t>Programmer effort through annotations</a:t>
            </a:r>
          </a:p>
          <a:p>
            <a:r>
              <a:rPr lang="en-US" dirty="0"/>
              <a:t>How much approximation is acceptable</a:t>
            </a:r>
          </a:p>
          <a:p>
            <a:pPr lvl="1"/>
            <a:r>
              <a:rPr lang="en-US" dirty="0"/>
              <a:t>Programmers specify the following through an abstract class</a:t>
            </a:r>
          </a:p>
          <a:p>
            <a:pPr lvl="2"/>
            <a:r>
              <a:rPr lang="en-US" dirty="0" err="1"/>
              <a:t>QualityMetric</a:t>
            </a:r>
            <a:r>
              <a:rPr lang="en-US" dirty="0"/>
              <a:t> abstract class</a:t>
            </a:r>
          </a:p>
          <a:p>
            <a:pPr lvl="3"/>
            <a:r>
              <a:rPr lang="en-US" dirty="0"/>
              <a:t>Acceptable error through the </a:t>
            </a:r>
            <a:r>
              <a:rPr lang="en-US" dirty="0" err="1"/>
              <a:t>acceptableQualityLoss</a:t>
            </a:r>
            <a:r>
              <a:rPr lang="en-US" dirty="0"/>
              <a:t> variable</a:t>
            </a:r>
          </a:p>
          <a:p>
            <a:pPr lvl="3"/>
            <a:r>
              <a:rPr lang="en-US" dirty="0"/>
              <a:t>Quality metric through the </a:t>
            </a:r>
            <a:r>
              <a:rPr lang="en-US" dirty="0" err="1"/>
              <a:t>checkQuality</a:t>
            </a:r>
            <a:r>
              <a:rPr lang="en-US" dirty="0"/>
              <a:t> method</a:t>
            </a:r>
          </a:p>
          <a:p>
            <a:pPr lvl="3"/>
            <a:r>
              <a:rPr lang="en-US" dirty="0"/>
              <a:t>recovery through the recover method</a:t>
            </a:r>
          </a:p>
          <a:p>
            <a:r>
              <a:rPr lang="en-US" dirty="0"/>
              <a:t>What applications are being targeted</a:t>
            </a:r>
          </a:p>
          <a:p>
            <a:pPr lvl="1"/>
            <a:r>
              <a:rPr lang="en-US" dirty="0"/>
              <a:t>Scientific kernels, edge detection, 3D image renderer, triangle intersection, interest point detection, bar code decoder</a:t>
            </a:r>
          </a:p>
        </p:txBody>
      </p:sp>
    </p:spTree>
    <p:extLst>
      <p:ext uri="{BB962C8B-B14F-4D97-AF65-F5344CB8AC3E}">
        <p14:creationId xmlns:p14="http://schemas.microsoft.com/office/powerpoint/2010/main" val="408407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51E0-3EB8-4E54-B091-4F2D4E7D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 (Answers given in bold)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B1DF-C923-4AE4-95A5-E1003301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Select the options that describe the key criteria that </a:t>
            </a:r>
            <a:r>
              <a:rPr lang="en-US" dirty="0" err="1"/>
              <a:t>FlexJava</a:t>
            </a:r>
            <a:r>
              <a:rPr lang="en-US" dirty="0"/>
              <a:t> satisfies.</a:t>
            </a:r>
          </a:p>
          <a:p>
            <a:pPr lvl="1"/>
            <a:r>
              <a:rPr lang="en-US" b="1" dirty="0"/>
              <a:t>A. Generality</a:t>
            </a:r>
          </a:p>
          <a:p>
            <a:pPr lvl="1"/>
            <a:r>
              <a:rPr lang="en-US" dirty="0"/>
              <a:t>B. Automation</a:t>
            </a:r>
          </a:p>
          <a:p>
            <a:pPr lvl="1"/>
            <a:r>
              <a:rPr lang="en-US" dirty="0"/>
              <a:t>C. Object-</a:t>
            </a:r>
            <a:r>
              <a:rPr lang="en-US" dirty="0" err="1"/>
              <a:t>Orientedness</a:t>
            </a:r>
            <a:endParaRPr lang="en-US" dirty="0"/>
          </a:p>
          <a:p>
            <a:pPr lvl="1"/>
            <a:r>
              <a:rPr lang="en-US" b="1" dirty="0"/>
              <a:t>D. Safety</a:t>
            </a:r>
          </a:p>
          <a:p>
            <a:r>
              <a:rPr lang="en-US" dirty="0"/>
              <a:t>2. Which of these options describe </a:t>
            </a:r>
            <a:r>
              <a:rPr lang="en-US" dirty="0" err="1"/>
              <a:t>FlexJava</a:t>
            </a:r>
            <a:r>
              <a:rPr lang="en-US" dirty="0"/>
              <a:t> primitives</a:t>
            </a:r>
          </a:p>
          <a:p>
            <a:pPr lvl="1"/>
            <a:r>
              <a:rPr lang="en-US" dirty="0"/>
              <a:t>A. restrict()</a:t>
            </a:r>
          </a:p>
          <a:p>
            <a:pPr lvl="1"/>
            <a:r>
              <a:rPr lang="en-US" b="1" dirty="0"/>
              <a:t>B. loosen()</a:t>
            </a:r>
          </a:p>
          <a:p>
            <a:pPr lvl="1"/>
            <a:r>
              <a:rPr lang="en-US" b="1" dirty="0"/>
              <a:t>C. </a:t>
            </a:r>
            <a:r>
              <a:rPr lang="en-US" b="1" dirty="0" err="1"/>
              <a:t>loosen_invasive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tighten_carefully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157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CF5F-FF30-45CD-AFAD-87C27258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E5E8-2595-43B8-B240-322CBA11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 perforation</a:t>
            </a:r>
          </a:p>
          <a:p>
            <a:pPr lvl="1"/>
            <a:r>
              <a:rPr lang="en-US" dirty="0"/>
              <a:t>Skip certain iterations of a loop that do not significantly affect the final output(s) of the loop</a:t>
            </a:r>
          </a:p>
          <a:p>
            <a:r>
              <a:rPr lang="en-US" dirty="0"/>
              <a:t>NPUs</a:t>
            </a:r>
          </a:p>
          <a:p>
            <a:pPr lvl="1"/>
            <a:r>
              <a:rPr lang="en-US" dirty="0"/>
              <a:t>Accelerators that replace functions with hardware neural networks to obtain speedup</a:t>
            </a:r>
          </a:p>
        </p:txBody>
      </p:sp>
    </p:spTree>
    <p:extLst>
      <p:ext uri="{BB962C8B-B14F-4D97-AF65-F5344CB8AC3E}">
        <p14:creationId xmlns:p14="http://schemas.microsoft.com/office/powerpoint/2010/main" val="1340427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07E4-9AA6-42F9-8BE7-322142CE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 (</a:t>
            </a:r>
            <a:r>
              <a:rPr lang="en-US" dirty="0" err="1"/>
              <a:t>cont’t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8E6E8-A0D0-4FE7-88BE-D3791B3B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Why is scalability important for </a:t>
            </a:r>
            <a:r>
              <a:rPr lang="en-US" dirty="0" err="1"/>
              <a:t>FlexJava</a:t>
            </a:r>
            <a:r>
              <a:rPr lang="en-US" dirty="0"/>
              <a:t>? (Select all options that apply)</a:t>
            </a:r>
          </a:p>
          <a:p>
            <a:pPr lvl="1"/>
            <a:r>
              <a:rPr lang="en-US" b="1" dirty="0"/>
              <a:t>A. Programmers can focus on key outputs that can be approximated without having to manually determine internal approximations</a:t>
            </a:r>
          </a:p>
          <a:p>
            <a:pPr lvl="1"/>
            <a:r>
              <a:rPr lang="en-US" dirty="0"/>
              <a:t>B. Scalability makes </a:t>
            </a:r>
            <a:r>
              <a:rPr lang="en-US" dirty="0" err="1"/>
              <a:t>FlexJava</a:t>
            </a:r>
            <a:r>
              <a:rPr lang="en-US" dirty="0"/>
              <a:t> seem better than what it actually is</a:t>
            </a:r>
          </a:p>
          <a:p>
            <a:pPr lvl="1"/>
            <a:r>
              <a:rPr lang="en-US" b="1" dirty="0"/>
              <a:t>C. Programmer and library code with/without annotations can be compiled together (backwards and future compatibility)</a:t>
            </a:r>
          </a:p>
          <a:p>
            <a:pPr lvl="1"/>
            <a:r>
              <a:rPr lang="en-US" b="1" dirty="0"/>
              <a:t>D. Approximations are performed only if annotations are present and the compiler and underlying hardware support approximations</a:t>
            </a:r>
            <a:endParaRPr lang="en-US" dirty="0"/>
          </a:p>
          <a:p>
            <a:pPr lvl="1"/>
            <a:r>
              <a:rPr lang="en-US" dirty="0"/>
              <a:t>E.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51787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422637-AC37-4A9B-A9C7-8324818A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984FA-E93E-46C0-B1FC-BA07BAD3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Jongse</a:t>
            </a:r>
            <a:r>
              <a:rPr lang="en-US" dirty="0"/>
              <a:t> Park, </a:t>
            </a:r>
            <a:r>
              <a:rPr lang="en-US" dirty="0" err="1"/>
              <a:t>Hadi</a:t>
            </a:r>
            <a:r>
              <a:rPr lang="en-US" dirty="0"/>
              <a:t> </a:t>
            </a:r>
            <a:r>
              <a:rPr lang="en-US" dirty="0" err="1"/>
              <a:t>Esmaeilzadeh</a:t>
            </a:r>
            <a:r>
              <a:rPr lang="en-US" dirty="0"/>
              <a:t>, Xin Zhang, Mayur Naik, and William Harris. 2015. </a:t>
            </a:r>
            <a:r>
              <a:rPr lang="en-US" dirty="0" err="1"/>
              <a:t>FlexJava</a:t>
            </a:r>
            <a:r>
              <a:rPr lang="en-US" dirty="0"/>
              <a:t>: language support for safe and modular approximate programming. In Proceedings of the 2015 10th Joint Meeting on Foundations of Software Engineering (ESEC/FSE 2015). Association for Computing Machinery, New York, NY, USA, 745–757. </a:t>
            </a:r>
            <a:r>
              <a:rPr lang="en-US" dirty="0" err="1"/>
              <a:t>DOI:https</a:t>
            </a:r>
            <a:r>
              <a:rPr lang="en-US" dirty="0"/>
              <a:t>://doi.org/10.1145/2786805.2786807</a:t>
            </a:r>
          </a:p>
        </p:txBody>
      </p:sp>
    </p:spTree>
    <p:extLst>
      <p:ext uri="{BB962C8B-B14F-4D97-AF65-F5344CB8AC3E}">
        <p14:creationId xmlns:p14="http://schemas.microsoft.com/office/powerpoint/2010/main" val="34758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A1F4-4059-4243-BA4B-3462B99F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Neural networks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BBF605A-90ED-4569-BA8F-70C6FFDC67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4" y="2317461"/>
            <a:ext cx="4922530" cy="320955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15A98-E430-4809-9C42-E47180179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737" y="1690688"/>
            <a:ext cx="5181600" cy="4351338"/>
          </a:xfrm>
        </p:spPr>
        <p:txBody>
          <a:bodyPr/>
          <a:lstStyle/>
          <a:p>
            <a:r>
              <a:rPr lang="en-US" dirty="0"/>
              <a:t>Universal approximators</a:t>
            </a:r>
          </a:p>
          <a:p>
            <a:r>
              <a:rPr lang="en-US" dirty="0"/>
              <a:t>Consists of several layers of processing elements (</a:t>
            </a:r>
            <a:r>
              <a:rPr lang="en-US" dirty="0" err="1"/>
              <a:t>perceptrons</a:t>
            </a:r>
            <a:r>
              <a:rPr lang="en-US" dirty="0"/>
              <a:t>, sigmoid neurons, etc.)</a:t>
            </a:r>
          </a:p>
          <a:p>
            <a:r>
              <a:rPr lang="en-US" dirty="0"/>
              <a:t>Needs a training phase to properly model the function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3367-AFAC-4943-A3ED-2763E6CA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Neural network advantages/disadvantages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9061-E5CB-4184-86F4-C0CD24465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Universal approximators</a:t>
            </a:r>
          </a:p>
          <a:p>
            <a:pPr lvl="2"/>
            <a:r>
              <a:rPr lang="en-US" dirty="0"/>
              <a:t>Proven to be able to approximate any function</a:t>
            </a:r>
          </a:p>
          <a:p>
            <a:pPr lvl="1"/>
            <a:r>
              <a:rPr lang="en-US" dirty="0"/>
              <a:t>Can be accelerated (GPUs, FPGAs, NPUs, etc.)</a:t>
            </a:r>
          </a:p>
          <a:p>
            <a:pPr lvl="2"/>
            <a:r>
              <a:rPr lang="en-US" dirty="0"/>
              <a:t>Yield energy savings and performance improvement</a:t>
            </a:r>
          </a:p>
          <a:p>
            <a:pPr lvl="1"/>
            <a:r>
              <a:rPr lang="en-US" dirty="0"/>
              <a:t>Very widely used</a:t>
            </a:r>
          </a:p>
          <a:p>
            <a:pPr lvl="2"/>
            <a:r>
              <a:rPr lang="en-US" dirty="0"/>
              <a:t>Have been around for a long time and verified by many researchers/scientists/etc.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A3CD0-837F-406C-83BD-4104AC73E7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Require a lot of data to train</a:t>
            </a:r>
          </a:p>
          <a:p>
            <a:pPr lvl="2"/>
            <a:r>
              <a:rPr lang="en-US" dirty="0"/>
              <a:t>To avoid overfitting</a:t>
            </a:r>
          </a:p>
          <a:p>
            <a:pPr lvl="1"/>
            <a:r>
              <a:rPr lang="en-US" dirty="0"/>
              <a:t>Once trained, the model is difficult to interpret</a:t>
            </a:r>
          </a:p>
          <a:p>
            <a:pPr lvl="2"/>
            <a:r>
              <a:rPr lang="en-US" dirty="0"/>
              <a:t>Only weights and biases are available</a:t>
            </a:r>
          </a:p>
          <a:p>
            <a:pPr lvl="1"/>
            <a:r>
              <a:rPr lang="en-US" dirty="0"/>
              <a:t>Each model requires many weights and biases</a:t>
            </a:r>
          </a:p>
          <a:p>
            <a:pPr lvl="2"/>
            <a:r>
              <a:rPr lang="en-US" dirty="0"/>
              <a:t>Memory overhead</a:t>
            </a:r>
          </a:p>
        </p:txBody>
      </p:sp>
    </p:spTree>
    <p:extLst>
      <p:ext uri="{BB962C8B-B14F-4D97-AF65-F5344CB8AC3E}">
        <p14:creationId xmlns:p14="http://schemas.microsoft.com/office/powerpoint/2010/main" val="376814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9B36C-278C-4BE9-95D5-AD37008F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FlexJava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65DE3-C155-4E94-958E-668967D4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language extensions for approximate computing in the Java language that satisfy for key criteria</a:t>
            </a:r>
          </a:p>
          <a:p>
            <a:pPr lvl="1"/>
            <a:r>
              <a:rPr lang="en-US" dirty="0"/>
              <a:t>Safety</a:t>
            </a:r>
          </a:p>
          <a:p>
            <a:pPr lvl="2"/>
            <a:r>
              <a:rPr lang="en-US" dirty="0"/>
              <a:t> Guarantee safe execution</a:t>
            </a:r>
          </a:p>
          <a:p>
            <a:pPr lvl="1"/>
            <a:r>
              <a:rPr lang="en-US" dirty="0"/>
              <a:t>Modularity</a:t>
            </a:r>
          </a:p>
          <a:p>
            <a:pPr lvl="2"/>
            <a:r>
              <a:rPr lang="en-US" dirty="0"/>
              <a:t> Does not hinder modular programming or code reuse</a:t>
            </a:r>
          </a:p>
          <a:p>
            <a:pPr lvl="1"/>
            <a:r>
              <a:rPr lang="en-US" dirty="0"/>
              <a:t>Generality</a:t>
            </a:r>
          </a:p>
          <a:p>
            <a:pPr lvl="2"/>
            <a:r>
              <a:rPr lang="en-US" dirty="0"/>
              <a:t> Enables diverse approximations without exposing implementation details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Allows programmers to annotate large programs with minimal effort</a:t>
            </a:r>
          </a:p>
        </p:txBody>
      </p:sp>
    </p:spTree>
    <p:extLst>
      <p:ext uri="{BB962C8B-B14F-4D97-AF65-F5344CB8AC3E}">
        <p14:creationId xmlns:p14="http://schemas.microsoft.com/office/powerpoint/2010/main" val="167852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5A68-9656-45A0-9A2E-F7416516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238BD-632E-4FBD-92E6-89CE8058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approximation should never affect critical data and operations</a:t>
            </a:r>
          </a:p>
          <a:p>
            <a:r>
              <a:rPr lang="en-US" dirty="0"/>
              <a:t>Two language annotations are provided:</a:t>
            </a:r>
          </a:p>
          <a:p>
            <a:pPr lvl="1"/>
            <a:r>
              <a:rPr lang="en-US" dirty="0"/>
              <a:t>loosen()</a:t>
            </a:r>
          </a:p>
          <a:p>
            <a:pPr lvl="1"/>
            <a:r>
              <a:rPr lang="en-US" dirty="0"/>
              <a:t>tighten()</a:t>
            </a:r>
          </a:p>
        </p:txBody>
      </p:sp>
    </p:spTree>
    <p:extLst>
      <p:ext uri="{BB962C8B-B14F-4D97-AF65-F5344CB8AC3E}">
        <p14:creationId xmlns:p14="http://schemas.microsoft.com/office/powerpoint/2010/main" val="94342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F069-34E9-4106-9DCA-0E27F4CA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Relaxing accuracy requirements [1]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37107-B67B-4D21-9C15-BF1E58ECC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088" y="3367088"/>
            <a:ext cx="5772150" cy="981075"/>
          </a:xfrm>
        </p:spPr>
      </p:pic>
    </p:spTree>
    <p:extLst>
      <p:ext uri="{BB962C8B-B14F-4D97-AF65-F5344CB8AC3E}">
        <p14:creationId xmlns:p14="http://schemas.microsoft.com/office/powerpoint/2010/main" val="18424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40551-E65A-45ED-BA72-4DB762DF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Control flow safety [1]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F8919C-7D16-48EE-8DC8-F0A567C041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965653"/>
            <a:ext cx="4938712" cy="178394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E29B38-6EAD-4AB3-88B4-EF4AF29D45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3024946"/>
            <a:ext cx="4937125" cy="1665358"/>
          </a:xfrm>
        </p:spPr>
      </p:pic>
    </p:spTree>
    <p:extLst>
      <p:ext uri="{BB962C8B-B14F-4D97-AF65-F5344CB8AC3E}">
        <p14:creationId xmlns:p14="http://schemas.microsoft.com/office/powerpoint/2010/main" val="26848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1185</Words>
  <Application>Microsoft Office PowerPoint</Application>
  <PresentationFormat>Widescreen</PresentationFormat>
  <Paragraphs>148</Paragraphs>
  <Slides>31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Retrospect</vt:lpstr>
      <vt:lpstr>FlexJava: Language Support for Safe and Modular Approximate Programming</vt:lpstr>
      <vt:lpstr>Fine-grained approximations [1]</vt:lpstr>
      <vt:lpstr>Background</vt:lpstr>
      <vt:lpstr>Background - Neural networks</vt:lpstr>
      <vt:lpstr>Background - Neural network advantages/disadvantages</vt:lpstr>
      <vt:lpstr>FlexJava</vt:lpstr>
      <vt:lpstr>Safety</vt:lpstr>
      <vt:lpstr>Safety – Relaxing accuracy requirements [1]</vt:lpstr>
      <vt:lpstr>Safety – Control flow safety [1]</vt:lpstr>
      <vt:lpstr>Safety – Memory safety [1]</vt:lpstr>
      <vt:lpstr>Safety – Restricting approximation [1]</vt:lpstr>
      <vt:lpstr>Modularity [1]</vt:lpstr>
      <vt:lpstr>Modularity – Reuse and library support [1]</vt:lpstr>
      <vt:lpstr>Modularity – Supporting separate compilation</vt:lpstr>
      <vt:lpstr>Generality [1]</vt:lpstr>
      <vt:lpstr>Scalability</vt:lpstr>
      <vt:lpstr>Support for OO Programming [1]</vt:lpstr>
      <vt:lpstr>Support for Expressing Quality Metrics, Quality Requirements, and Recovery [1]</vt:lpstr>
      <vt:lpstr>FlexJava Evaluation [1]</vt:lpstr>
      <vt:lpstr>Number of Annotations [1]</vt:lpstr>
      <vt:lpstr>Programmer Effort/Annotation Time [1]</vt:lpstr>
      <vt:lpstr>Energy Reduction and Speedup – Fine-Grained Approximation [1]</vt:lpstr>
      <vt:lpstr>Energy Reduction and Speedup – Coarse-Grained Approximation [1]</vt:lpstr>
      <vt:lpstr>Conclusion</vt:lpstr>
      <vt:lpstr>Future work ideas</vt:lpstr>
      <vt:lpstr>Questions?</vt:lpstr>
      <vt:lpstr>Approximate Computing Summary</vt:lpstr>
      <vt:lpstr>Approximate Computing Summary – Con’t</vt:lpstr>
      <vt:lpstr>Exam Questions (Answers given in bold)</vt:lpstr>
      <vt:lpstr>Exam Questions (cont’t)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FlexJava: Language Support for Safe and Modular Approximate Programming</dc:title>
  <dc:creator>Vazquez,Ruben,Jr</dc:creator>
  <cp:lastModifiedBy>Vazquez,Ruben,Jr</cp:lastModifiedBy>
  <cp:revision>2</cp:revision>
  <dcterms:created xsi:type="dcterms:W3CDTF">2020-10-06T11:02:02Z</dcterms:created>
  <dcterms:modified xsi:type="dcterms:W3CDTF">2020-10-07T16:12:29Z</dcterms:modified>
</cp:coreProperties>
</file>