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8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7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69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7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5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4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10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6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62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76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83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1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2" r:id="rId5"/>
    <p:sldLayoutId id="2147483677" r:id="rId6"/>
    <p:sldLayoutId id="2147483673" r:id="rId7"/>
    <p:sldLayoutId id="2147483674" r:id="rId8"/>
    <p:sldLayoutId id="2147483675" r:id="rId9"/>
    <p:sldLayoutId id="2147483676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B6B57-E67B-4433-8F8F-C75085A8B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en-US" sz="3300"/>
              <a:t>AXILOG: ABSTRACTIONS FOR APPROXIMATE HARDWARE DESIGN AND REUSE</a:t>
            </a:r>
          </a:p>
        </p:txBody>
      </p:sp>
      <p:pic>
        <p:nvPicPr>
          <p:cNvPr id="20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ECD77743-4145-42E8-90BC-BF1F28E70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5" r="20564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1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3DDB-AE87-41B8-9E27-3DECAF33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inference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5C018-43CC-4E7D-8EF9-6F32B077C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Analysis of safe to approximate design elements</a:t>
            </a:r>
          </a:p>
          <a:p>
            <a:r>
              <a:rPr lang="en-US" dirty="0"/>
              <a:t>SIA is applied after the design is translated into primitive gates and circuit structure is applied</a:t>
            </a:r>
          </a:p>
          <a:p>
            <a:r>
              <a:rPr lang="en-US" dirty="0"/>
              <a:t>Backwards slicing algorithm that subtracts all the precise wires to find safe to approximate wires</a:t>
            </a:r>
          </a:p>
        </p:txBody>
      </p:sp>
    </p:spTree>
    <p:extLst>
      <p:ext uri="{BB962C8B-B14F-4D97-AF65-F5344CB8AC3E}">
        <p14:creationId xmlns:p14="http://schemas.microsoft.com/office/powerpoint/2010/main" val="407894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A0102-4606-4250-BE21-17A53A48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9BC-17DD-40AB-AE3D-AE405AA64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Annotated Verilog gets converted into a precise gate level netlist while preserving the approximate annotations</a:t>
            </a:r>
          </a:p>
          <a:p>
            <a:r>
              <a:rPr lang="en-US" dirty="0"/>
              <a:t>SIA then runs procedure to find safe to approximate subset of the annotations</a:t>
            </a:r>
          </a:p>
          <a:p>
            <a:r>
              <a:rPr lang="en-US" dirty="0"/>
              <a:t>Second stage is synthesis tool applying approximate synthesis and optimization to the subset of safe annotations</a:t>
            </a:r>
          </a:p>
          <a:p>
            <a:pPr lvl="1"/>
            <a:r>
              <a:rPr lang="en-US" dirty="0"/>
              <a:t>gate substitution, gate elimination, logic restructuring, voltage over-scaling, and timing speculation</a:t>
            </a:r>
          </a:p>
        </p:txBody>
      </p:sp>
    </p:spTree>
    <p:extLst>
      <p:ext uri="{BB962C8B-B14F-4D97-AF65-F5344CB8AC3E}">
        <p14:creationId xmlns:p14="http://schemas.microsoft.com/office/powerpoint/2010/main" val="69955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3297-A880-4A5A-97CB-DCD56D7B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Approximate Synthesis through relaxing timing constraints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EE6EC8-A660-45E2-8719-428A73C9A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528" y="1868948"/>
            <a:ext cx="6498944" cy="4149266"/>
          </a:xfrm>
        </p:spPr>
      </p:pic>
    </p:spTree>
    <p:extLst>
      <p:ext uri="{BB962C8B-B14F-4D97-AF65-F5344CB8AC3E}">
        <p14:creationId xmlns:p14="http://schemas.microsoft.com/office/powerpoint/2010/main" val="321724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3745-3823-4748-AB74-4549B82E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Approximate synthesis through gate resizing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A1F78-F593-4E3F-8F20-1B85BC03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the probability of error for a gate is an inverse function of the size of the gate</a:t>
            </a:r>
          </a:p>
          <a:p>
            <a:r>
              <a:rPr lang="en-US" dirty="0"/>
              <a:t>ASG and synthesis applies approximation by selectively downsizing gates</a:t>
            </a:r>
          </a:p>
          <a:p>
            <a:r>
              <a:rPr lang="en-US" dirty="0"/>
              <a:t>Smaller gates dissipate less energy and have smaller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1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D115-5175-46CB-8B91-8481453454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1420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0F06F-9876-4268-A901-0664EF3C9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57" y="847364"/>
            <a:ext cx="7773485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0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C168-14F8-4657-8C55-9BF97720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D7D88-CC45-494B-B0FB-5BFBC3959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745" y="1825625"/>
            <a:ext cx="6980510" cy="3859213"/>
          </a:xfrm>
        </p:spPr>
      </p:pic>
    </p:spTree>
    <p:extLst>
      <p:ext uri="{BB962C8B-B14F-4D97-AF65-F5344CB8AC3E}">
        <p14:creationId xmlns:p14="http://schemas.microsoft.com/office/powerpoint/2010/main" val="178246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F197-9333-41B7-BB5E-AB3E9561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ASG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9F9021-4682-4071-A18E-5315762BA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3790" y="1825625"/>
            <a:ext cx="5824420" cy="3859213"/>
          </a:xfrm>
        </p:spPr>
      </p:pic>
    </p:spTree>
    <p:extLst>
      <p:ext uri="{BB962C8B-B14F-4D97-AF65-F5344CB8AC3E}">
        <p14:creationId xmlns:p14="http://schemas.microsoft.com/office/powerpoint/2010/main" val="409970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15C1-9254-44BC-BFA9-D9C1D14D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Axilog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2DBB-70EF-4CB4-9076-5885F8087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concise, high-level annotations that provide the necessary syntax and semantics for approximate hardware design and reuse in Verilog</a:t>
            </a:r>
          </a:p>
          <a:p>
            <a:r>
              <a:rPr lang="en-US" dirty="0"/>
              <a:t>Key idea is the abstract away the details of approximation and leave the choice to designers which elements are synthesized approximately, and which are critical</a:t>
            </a:r>
          </a:p>
          <a:p>
            <a:r>
              <a:rPr lang="en-US" dirty="0"/>
              <a:t>Allows for design reuse in structural design flows</a:t>
            </a:r>
          </a:p>
          <a:p>
            <a:r>
              <a:rPr lang="en-US" dirty="0"/>
              <a:t>Backward Compatible extension of Verilog</a:t>
            </a:r>
          </a:p>
        </p:txBody>
      </p:sp>
    </p:spTree>
    <p:extLst>
      <p:ext uri="{BB962C8B-B14F-4D97-AF65-F5344CB8AC3E}">
        <p14:creationId xmlns:p14="http://schemas.microsoft.com/office/powerpoint/2010/main" val="272313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57BB-43A6-461C-967D-E4EB3C5A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</a:t>
            </a:r>
            <a:r>
              <a:rPr lang="en-US" dirty="0" err="1"/>
              <a:t>Axilog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E64F-3914-4CA5-A543-919C831A8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craft a small number of Verilog annotations that provide designers with complete oversight over the approximation process; </a:t>
            </a:r>
          </a:p>
          <a:p>
            <a:r>
              <a:rPr lang="en-US" dirty="0"/>
              <a:t>minimize the number of manual annotations while relying on SIA to automatically infer the designer’s intent for approximation, thereby relieving the designer of the details of the approximate synthesis process</a:t>
            </a:r>
          </a:p>
          <a:p>
            <a:r>
              <a:rPr lang="en-US" dirty="0"/>
              <a:t>support the reuse of </a:t>
            </a:r>
            <a:r>
              <a:rPr lang="en-US" dirty="0" err="1"/>
              <a:t>Axilog</a:t>
            </a:r>
            <a:r>
              <a:rPr lang="en-US" dirty="0"/>
              <a:t> modules across different designs without the need for reimplementation.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79961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5C1-2B80-4CB0-9D26-C03881AF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en-US" dirty="0" err="1"/>
              <a:t>Axilog</a:t>
            </a:r>
            <a:r>
              <a:rPr lang="en-US" dirty="0"/>
              <a:t> with Two Synthesis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FD10A-A2FC-467A-8ED8-648A683A14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focuses on current technology and synthesis tools</a:t>
            </a:r>
          </a:p>
          <a:p>
            <a:r>
              <a:rPr lang="en-US" dirty="0"/>
              <a:t>Approximates by relaxing timing constraints of safe to approximate sub circuits</a:t>
            </a:r>
          </a:p>
          <a:p>
            <a:r>
              <a:rPr lang="en-US" dirty="0"/>
              <a:t>Provides 1.54x energy savings and a 1.82x area reduction by allowing a 10 percent quality loss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FCEB6-02DC-4B0F-B5B2-57636B9122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Second focuses on a probabilistic gate model for future technologies</a:t>
            </a:r>
          </a:p>
          <a:p>
            <a:r>
              <a:rPr lang="en-US" dirty="0"/>
              <a:t>Provides on average 2.5x energy saving and a 2.2x probabilistic area reduction</a:t>
            </a:r>
          </a:p>
        </p:txBody>
      </p:sp>
    </p:spTree>
    <p:extLst>
      <p:ext uri="{BB962C8B-B14F-4D97-AF65-F5344CB8AC3E}">
        <p14:creationId xmlns:p14="http://schemas.microsoft.com/office/powerpoint/2010/main" val="215753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5F42-6CCE-47B0-84AF-39121716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Axilog</a:t>
            </a:r>
            <a:r>
              <a:rPr lang="en-US" dirty="0"/>
              <a:t> Keywords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FBBA99-62D1-42C3-92B7-7EE13889B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470" y="1825625"/>
            <a:ext cx="10497060" cy="3859213"/>
          </a:xfrm>
        </p:spPr>
      </p:pic>
    </p:spTree>
    <p:extLst>
      <p:ext uri="{BB962C8B-B14F-4D97-AF65-F5344CB8AC3E}">
        <p14:creationId xmlns:p14="http://schemas.microsoft.com/office/powerpoint/2010/main" val="87341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34B3-1B63-46F6-ADF5-7A38BFD7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67F85C-F21B-4E14-A312-66D5DEA25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601" y="2069071"/>
            <a:ext cx="5172797" cy="3372321"/>
          </a:xfrm>
        </p:spPr>
      </p:pic>
    </p:spTree>
    <p:extLst>
      <p:ext uri="{BB962C8B-B14F-4D97-AF65-F5344CB8AC3E}">
        <p14:creationId xmlns:p14="http://schemas.microsoft.com/office/powerpoint/2010/main" val="415140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FF91-56D1-48D9-8E6C-2B22FA47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86384-322C-4F3F-9769-203B121AAE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Top </a:t>
            </a:r>
            <a:r>
              <a:rPr lang="en-US" dirty="0" err="1"/>
              <a:t>nand</a:t>
            </a:r>
            <a:r>
              <a:rPr lang="en-US" dirty="0"/>
              <a:t> implementation shows that the relax keyword marking approximation on the output. This crosses the module boundary to the design.</a:t>
            </a:r>
          </a:p>
          <a:p>
            <a:r>
              <a:rPr lang="en-US" dirty="0"/>
              <a:t>The relax local at the bottom keeps the approximation scoped to only inside the module definition it self.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FDB75F-7343-4041-81BD-90495F1CB7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8075" y="855755"/>
            <a:ext cx="2674781" cy="5321208"/>
          </a:xfrm>
        </p:spPr>
      </p:pic>
    </p:spTree>
    <p:extLst>
      <p:ext uri="{BB962C8B-B14F-4D97-AF65-F5344CB8AC3E}">
        <p14:creationId xmlns:p14="http://schemas.microsoft.com/office/powerpoint/2010/main" val="218558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5295-E1E7-4DB1-9B8A-A9405E70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9A3CC-FCAE-4A4F-9D32-54127212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restrict keyword makes the argument precise unless a relax keyword has made the driving elements safe to approximate</a:t>
            </a:r>
          </a:p>
          <a:p>
            <a:r>
              <a:rPr lang="en-US" dirty="0"/>
              <a:t>Restrict-global works the same way but overwrites the preceding relax keywords.</a:t>
            </a:r>
          </a:p>
        </p:txBody>
      </p:sp>
    </p:spTree>
    <p:extLst>
      <p:ext uri="{BB962C8B-B14F-4D97-AF65-F5344CB8AC3E}">
        <p14:creationId xmlns:p14="http://schemas.microsoft.com/office/powerpoint/2010/main" val="251045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0EC6-4388-4D60-A0A6-045A39B3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and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633CA-4A09-4CFE-AF5A-29A1531C0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is for when a designer does not want approximation to affect certain inputs</a:t>
            </a:r>
          </a:p>
          <a:p>
            <a:pPr lvl="1"/>
            <a:r>
              <a:rPr lang="en-US" dirty="0"/>
              <a:t>Wires that carry approximate outputs cannot drive a critical input</a:t>
            </a:r>
          </a:p>
          <a:p>
            <a:r>
              <a:rPr lang="en-US" dirty="0"/>
              <a:t>The bridge keyword is for when the designer wants an approximate output to drive a critical input</a:t>
            </a:r>
          </a:p>
        </p:txBody>
      </p:sp>
    </p:spTree>
    <p:extLst>
      <p:ext uri="{BB962C8B-B14F-4D97-AF65-F5344CB8AC3E}">
        <p14:creationId xmlns:p14="http://schemas.microsoft.com/office/powerpoint/2010/main" val="233997422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D3397"/>
      </a:accent1>
      <a:accent2>
        <a:srgbClr val="CA21CB"/>
      </a:accent2>
      <a:accent3>
        <a:srgbClr val="9533DD"/>
      </a:accent3>
      <a:accent4>
        <a:srgbClr val="4A31CF"/>
      </a:accent4>
      <a:accent5>
        <a:srgbClr val="335FDD"/>
      </a:accent5>
      <a:accent6>
        <a:srgbClr val="2194CB"/>
      </a:accent6>
      <a:hlink>
        <a:srgbClr val="3F4BBF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481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Calibri</vt:lpstr>
      <vt:lpstr>Tw Cen MT</vt:lpstr>
      <vt:lpstr>ShapesVTI</vt:lpstr>
      <vt:lpstr>AXILOG: ABSTRACTIONS FOR APPROXIMATE HARDWARE DESIGN AND REUSE</vt:lpstr>
      <vt:lpstr>Axilog</vt:lpstr>
      <vt:lpstr>Objectives of Axilog</vt:lpstr>
      <vt:lpstr>Evaluation Axilog with Two Synthesis Flows</vt:lpstr>
      <vt:lpstr>Axilog Keywords</vt:lpstr>
      <vt:lpstr>Simple Example</vt:lpstr>
      <vt:lpstr>Scope of Approximation</vt:lpstr>
      <vt:lpstr>Restrictions</vt:lpstr>
      <vt:lpstr>Critical and Bridge</vt:lpstr>
      <vt:lpstr>Safety inference Approximation</vt:lpstr>
      <vt:lpstr>Approximate Synthesis</vt:lpstr>
      <vt:lpstr>Approximate Synthesis through relaxing timing constraints</vt:lpstr>
      <vt:lpstr>Approximate synthesis through gate resizing</vt:lpstr>
      <vt:lpstr>Evaluation</vt:lpstr>
      <vt:lpstr>PowerPoint Presentation</vt:lpstr>
      <vt:lpstr>AST Results</vt:lpstr>
      <vt:lpstr>ASG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AXILOG: ABSTRACTIONS FOR APPROXIMATE HARDWARE DESIGN AND REUSE</dc:title>
  <dc:creator>Michael McAllister</dc:creator>
  <cp:lastModifiedBy>Michael McAllister</cp:lastModifiedBy>
  <cp:revision>10</cp:revision>
  <dcterms:created xsi:type="dcterms:W3CDTF">2020-10-24T20:04:24Z</dcterms:created>
  <dcterms:modified xsi:type="dcterms:W3CDTF">2020-10-25T17:21:23Z</dcterms:modified>
</cp:coreProperties>
</file>