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8" r:id="rId6"/>
    <p:sldId id="259" r:id="rId7"/>
    <p:sldId id="264" r:id="rId8"/>
    <p:sldId id="266" r:id="rId9"/>
    <p:sldId id="260" r:id="rId10"/>
    <p:sldId id="261" r:id="rId11"/>
    <p:sldId id="269" r:id="rId12"/>
    <p:sldId id="270" r:id="rId13"/>
    <p:sldId id="271" r:id="rId14"/>
    <p:sldId id="262" r:id="rId15"/>
    <p:sldId id="26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638757-DF79-4EF5-9DEB-392E0721B2A0}" v="36" dt="2020-09-23T13:49:28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b" userId="c2dd0980-9bad-4410-bd29-489e207fd074" providerId="ADAL" clId="{15638757-DF79-4EF5-9DEB-392E0721B2A0}"/>
    <pc:docChg chg="undo custSel addSld delSld modSld modMainMaster">
      <pc:chgData name="Jacob" userId="c2dd0980-9bad-4410-bd29-489e207fd074" providerId="ADAL" clId="{15638757-DF79-4EF5-9DEB-392E0721B2A0}" dt="2020-09-23T14:01:57.078" v="626" actId="2696"/>
      <pc:docMkLst>
        <pc:docMk/>
      </pc:docMkLst>
      <pc:sldChg chg="modSp mod">
        <pc:chgData name="Jacob" userId="c2dd0980-9bad-4410-bd29-489e207fd074" providerId="ADAL" clId="{15638757-DF79-4EF5-9DEB-392E0721B2A0}" dt="2020-09-23T13:38:40.591" v="286" actId="20577"/>
        <pc:sldMkLst>
          <pc:docMk/>
          <pc:sldMk cId="2109514761" sldId="257"/>
        </pc:sldMkLst>
        <pc:spChg chg="mod">
          <ac:chgData name="Jacob" userId="c2dd0980-9bad-4410-bd29-489e207fd074" providerId="ADAL" clId="{15638757-DF79-4EF5-9DEB-392E0721B2A0}" dt="2020-09-23T13:38:40.591" v="286" actId="20577"/>
          <ac:spMkLst>
            <pc:docMk/>
            <pc:sldMk cId="2109514761" sldId="257"/>
            <ac:spMk id="3" creationId="{133D87AB-44B8-4D4C-BBA9-247DE4969D7D}"/>
          </ac:spMkLst>
        </pc:spChg>
      </pc:sldChg>
      <pc:sldChg chg="modSp mod">
        <pc:chgData name="Jacob" userId="c2dd0980-9bad-4410-bd29-489e207fd074" providerId="ADAL" clId="{15638757-DF79-4EF5-9DEB-392E0721B2A0}" dt="2020-09-23T13:47:12.466" v="551" actId="20577"/>
        <pc:sldMkLst>
          <pc:docMk/>
          <pc:sldMk cId="3105397581" sldId="258"/>
        </pc:sldMkLst>
        <pc:spChg chg="mod">
          <ac:chgData name="Jacob" userId="c2dd0980-9bad-4410-bd29-489e207fd074" providerId="ADAL" clId="{15638757-DF79-4EF5-9DEB-392E0721B2A0}" dt="2020-09-23T13:47:12.466" v="551" actId="20577"/>
          <ac:spMkLst>
            <pc:docMk/>
            <pc:sldMk cId="3105397581" sldId="258"/>
            <ac:spMk id="6" creationId="{A0CFA2C1-C1C7-4581-9171-EAD8A712F5E1}"/>
          </ac:spMkLst>
        </pc:spChg>
        <pc:picChg chg="mod">
          <ac:chgData name="Jacob" userId="c2dd0980-9bad-4410-bd29-489e207fd074" providerId="ADAL" clId="{15638757-DF79-4EF5-9DEB-392E0721B2A0}" dt="2020-09-23T04:39:08.381" v="269" actId="14826"/>
          <ac:picMkLst>
            <pc:docMk/>
            <pc:sldMk cId="3105397581" sldId="258"/>
            <ac:picMk id="8" creationId="{874830FD-F742-41AE-AC0E-56C05E90709B}"/>
          </ac:picMkLst>
        </pc:picChg>
      </pc:sldChg>
      <pc:sldChg chg="modSp mod">
        <pc:chgData name="Jacob" userId="c2dd0980-9bad-4410-bd29-489e207fd074" providerId="ADAL" clId="{15638757-DF79-4EF5-9DEB-392E0721B2A0}" dt="2020-09-23T04:40:01.588" v="275" actId="14826"/>
        <pc:sldMkLst>
          <pc:docMk/>
          <pc:sldMk cId="793324522" sldId="259"/>
        </pc:sldMkLst>
        <pc:picChg chg="mod">
          <ac:chgData name="Jacob" userId="c2dd0980-9bad-4410-bd29-489e207fd074" providerId="ADAL" clId="{15638757-DF79-4EF5-9DEB-392E0721B2A0}" dt="2020-09-23T04:40:01.588" v="275" actId="14826"/>
          <ac:picMkLst>
            <pc:docMk/>
            <pc:sldMk cId="793324522" sldId="259"/>
            <ac:picMk id="8" creationId="{874830FD-F742-41AE-AC0E-56C05E90709B}"/>
          </ac:picMkLst>
        </pc:picChg>
      </pc:sldChg>
      <pc:sldChg chg="addSp modSp mod">
        <pc:chgData name="Jacob" userId="c2dd0980-9bad-4410-bd29-489e207fd074" providerId="ADAL" clId="{15638757-DF79-4EF5-9DEB-392E0721B2A0}" dt="2020-09-23T04:39:49.141" v="274" actId="14826"/>
        <pc:sldMkLst>
          <pc:docMk/>
          <pc:sldMk cId="1438978023" sldId="262"/>
        </pc:sldMkLst>
        <pc:picChg chg="add mod">
          <ac:chgData name="Jacob" userId="c2dd0980-9bad-4410-bd29-489e207fd074" providerId="ADAL" clId="{15638757-DF79-4EF5-9DEB-392E0721B2A0}" dt="2020-09-23T04:39:49.141" v="274" actId="14826"/>
          <ac:picMkLst>
            <pc:docMk/>
            <pc:sldMk cId="1438978023" sldId="262"/>
            <ac:picMk id="5" creationId="{C0141CA3-E6E4-4A4D-8D2D-604A4F5C3CDE}"/>
          </ac:picMkLst>
        </pc:picChg>
      </pc:sldChg>
      <pc:sldChg chg="addSp modSp mod">
        <pc:chgData name="Jacob" userId="c2dd0980-9bad-4410-bd29-489e207fd074" providerId="ADAL" clId="{15638757-DF79-4EF5-9DEB-392E0721B2A0}" dt="2020-09-23T04:39:35.453" v="273" actId="14826"/>
        <pc:sldMkLst>
          <pc:docMk/>
          <pc:sldMk cId="4192092565" sldId="263"/>
        </pc:sldMkLst>
        <pc:picChg chg="add mod">
          <ac:chgData name="Jacob" userId="c2dd0980-9bad-4410-bd29-489e207fd074" providerId="ADAL" clId="{15638757-DF79-4EF5-9DEB-392E0721B2A0}" dt="2020-09-23T04:39:35.453" v="273" actId="14826"/>
          <ac:picMkLst>
            <pc:docMk/>
            <pc:sldMk cId="4192092565" sldId="263"/>
            <ac:picMk id="3" creationId="{0349E44F-6298-40DD-91AB-6B3EE7426BC3}"/>
          </ac:picMkLst>
        </pc:picChg>
      </pc:sldChg>
      <pc:sldChg chg="modSp mod">
        <pc:chgData name="Jacob" userId="c2dd0980-9bad-4410-bd29-489e207fd074" providerId="ADAL" clId="{15638757-DF79-4EF5-9DEB-392E0721B2A0}" dt="2020-09-23T04:28:56.537" v="238" actId="20577"/>
        <pc:sldMkLst>
          <pc:docMk/>
          <pc:sldMk cId="1759980234" sldId="264"/>
        </pc:sldMkLst>
        <pc:spChg chg="mod">
          <ac:chgData name="Jacob" userId="c2dd0980-9bad-4410-bd29-489e207fd074" providerId="ADAL" clId="{15638757-DF79-4EF5-9DEB-392E0721B2A0}" dt="2020-09-23T04:28:56.537" v="238" actId="20577"/>
          <ac:spMkLst>
            <pc:docMk/>
            <pc:sldMk cId="1759980234" sldId="264"/>
            <ac:spMk id="3" creationId="{ED648ED9-12C7-44B0-A1C4-B4C416D04821}"/>
          </ac:spMkLst>
        </pc:spChg>
      </pc:sldChg>
      <pc:sldChg chg="modSp add mod">
        <pc:chgData name="Jacob" userId="c2dd0980-9bad-4410-bd29-489e207fd074" providerId="ADAL" clId="{15638757-DF79-4EF5-9DEB-392E0721B2A0}" dt="2020-09-23T13:39:07.570" v="297" actId="6549"/>
        <pc:sldMkLst>
          <pc:docMk/>
          <pc:sldMk cId="2133915488" sldId="265"/>
        </pc:sldMkLst>
        <pc:spChg chg="mod">
          <ac:chgData name="Jacob" userId="c2dd0980-9bad-4410-bd29-489e207fd074" providerId="ADAL" clId="{15638757-DF79-4EF5-9DEB-392E0721B2A0}" dt="2020-09-23T13:39:07.570" v="297" actId="6549"/>
          <ac:spMkLst>
            <pc:docMk/>
            <pc:sldMk cId="2133915488" sldId="265"/>
            <ac:spMk id="3" creationId="{133D87AB-44B8-4D4C-BBA9-247DE4969D7D}"/>
          </ac:spMkLst>
        </pc:spChg>
      </pc:sldChg>
      <pc:sldChg chg="modSp add mod">
        <pc:chgData name="Jacob" userId="c2dd0980-9bad-4410-bd29-489e207fd074" providerId="ADAL" clId="{15638757-DF79-4EF5-9DEB-392E0721B2A0}" dt="2020-09-23T13:44:02.814" v="448"/>
        <pc:sldMkLst>
          <pc:docMk/>
          <pc:sldMk cId="3145632302" sldId="266"/>
        </pc:sldMkLst>
        <pc:spChg chg="mod">
          <ac:chgData name="Jacob" userId="c2dd0980-9bad-4410-bd29-489e207fd074" providerId="ADAL" clId="{15638757-DF79-4EF5-9DEB-392E0721B2A0}" dt="2020-09-23T13:44:02.814" v="448"/>
          <ac:spMkLst>
            <pc:docMk/>
            <pc:sldMk cId="3145632302" sldId="266"/>
            <ac:spMk id="3" creationId="{ED648ED9-12C7-44B0-A1C4-B4C416D04821}"/>
          </ac:spMkLst>
        </pc:spChg>
      </pc:sldChg>
      <pc:sldChg chg="add del">
        <pc:chgData name="Jacob" userId="c2dd0980-9bad-4410-bd29-489e207fd074" providerId="ADAL" clId="{15638757-DF79-4EF5-9DEB-392E0721B2A0}" dt="2020-09-23T14:01:57.078" v="626" actId="2696"/>
        <pc:sldMkLst>
          <pc:docMk/>
          <pc:sldMk cId="850874764" sldId="267"/>
        </pc:sldMkLst>
      </pc:sldChg>
      <pc:sldChg chg="addSp modSp add mod">
        <pc:chgData name="Jacob" userId="c2dd0980-9bad-4410-bd29-489e207fd074" providerId="ADAL" clId="{15638757-DF79-4EF5-9DEB-392E0721B2A0}" dt="2020-09-23T13:50:44.768" v="623" actId="255"/>
        <pc:sldMkLst>
          <pc:docMk/>
          <pc:sldMk cId="2480496022" sldId="268"/>
        </pc:sldMkLst>
        <pc:spChg chg="add mod">
          <ac:chgData name="Jacob" userId="c2dd0980-9bad-4410-bd29-489e207fd074" providerId="ADAL" clId="{15638757-DF79-4EF5-9DEB-392E0721B2A0}" dt="2020-09-23T13:50:44.768" v="623" actId="255"/>
          <ac:spMkLst>
            <pc:docMk/>
            <pc:sldMk cId="2480496022" sldId="268"/>
            <ac:spMk id="3" creationId="{A8970D31-FAAF-48B7-8FEA-B295C29496CF}"/>
          </ac:spMkLst>
        </pc:spChg>
        <pc:spChg chg="mod">
          <ac:chgData name="Jacob" userId="c2dd0980-9bad-4410-bd29-489e207fd074" providerId="ADAL" clId="{15638757-DF79-4EF5-9DEB-392E0721B2A0}" dt="2020-09-23T13:50:35.067" v="622" actId="1076"/>
          <ac:spMkLst>
            <pc:docMk/>
            <pc:sldMk cId="2480496022" sldId="268"/>
            <ac:spMk id="6" creationId="{A0CFA2C1-C1C7-4581-9171-EAD8A712F5E1}"/>
          </ac:spMkLst>
        </pc:spChg>
      </pc:sldChg>
      <pc:sldChg chg="add del">
        <pc:chgData name="Jacob" userId="c2dd0980-9bad-4410-bd29-489e207fd074" providerId="ADAL" clId="{15638757-DF79-4EF5-9DEB-392E0721B2A0}" dt="2020-09-23T13:53:12.405" v="625" actId="2696"/>
        <pc:sldMkLst>
          <pc:docMk/>
          <pc:sldMk cId="1405180018" sldId="269"/>
        </pc:sldMkLst>
      </pc:sldChg>
      <pc:sldMasterChg chg="setBg modSldLayout">
        <pc:chgData name="Jacob" userId="c2dd0980-9bad-4410-bd29-489e207fd074" providerId="ADAL" clId="{15638757-DF79-4EF5-9DEB-392E0721B2A0}" dt="2020-09-23T04:31:47.569" v="240"/>
        <pc:sldMasterMkLst>
          <pc:docMk/>
          <pc:sldMasterMk cId="1360486488" sldId="2147483648"/>
        </pc:sldMasterMkLst>
        <pc:sldLayoutChg chg="setBg">
          <pc:chgData name="Jacob" userId="c2dd0980-9bad-4410-bd29-489e207fd074" providerId="ADAL" clId="{15638757-DF79-4EF5-9DEB-392E0721B2A0}" dt="2020-09-23T04:31:47.569" v="240"/>
          <pc:sldLayoutMkLst>
            <pc:docMk/>
            <pc:sldMasterMk cId="1360486488" sldId="2147483648"/>
            <pc:sldLayoutMk cId="2700490083" sldId="2147483649"/>
          </pc:sldLayoutMkLst>
        </pc:sldLayoutChg>
      </pc:sldMasterChg>
    </pc:docChg>
  </pc:docChgLst>
  <pc:docChgLst>
    <pc:chgData name="Jacob Magnant" userId="c2dd0980-9bad-4410-bd29-489e207fd074" providerId="ADAL" clId="{15638757-DF79-4EF5-9DEB-392E0721B2A0}"/>
    <pc:docChg chg="custSel addSld modSld">
      <pc:chgData name="Jacob Magnant" userId="c2dd0980-9bad-4410-bd29-489e207fd074" providerId="ADAL" clId="{15638757-DF79-4EF5-9DEB-392E0721B2A0}" dt="2020-09-23T14:33:11.729" v="1022" actId="5793"/>
      <pc:docMkLst>
        <pc:docMk/>
      </pc:docMkLst>
      <pc:sldChg chg="modSp new mod">
        <pc:chgData name="Jacob Magnant" userId="c2dd0980-9bad-4410-bd29-489e207fd074" providerId="ADAL" clId="{15638757-DF79-4EF5-9DEB-392E0721B2A0}" dt="2020-09-23T14:24:26.236" v="443" actId="20577"/>
        <pc:sldMkLst>
          <pc:docMk/>
          <pc:sldMk cId="336136625" sldId="269"/>
        </pc:sldMkLst>
        <pc:spChg chg="mod">
          <ac:chgData name="Jacob Magnant" userId="c2dd0980-9bad-4410-bd29-489e207fd074" providerId="ADAL" clId="{15638757-DF79-4EF5-9DEB-392E0721B2A0}" dt="2020-09-23T14:19:03.342" v="32" actId="20577"/>
          <ac:spMkLst>
            <pc:docMk/>
            <pc:sldMk cId="336136625" sldId="269"/>
            <ac:spMk id="2" creationId="{F431AA0B-F345-4545-9346-6686E35C8899}"/>
          </ac:spMkLst>
        </pc:spChg>
        <pc:spChg chg="mod">
          <ac:chgData name="Jacob Magnant" userId="c2dd0980-9bad-4410-bd29-489e207fd074" providerId="ADAL" clId="{15638757-DF79-4EF5-9DEB-392E0721B2A0}" dt="2020-09-23T14:24:26.236" v="443" actId="20577"/>
          <ac:spMkLst>
            <pc:docMk/>
            <pc:sldMk cId="336136625" sldId="269"/>
            <ac:spMk id="3" creationId="{77680D9A-D6B7-41ED-8F25-30DB7420599B}"/>
          </ac:spMkLst>
        </pc:spChg>
      </pc:sldChg>
      <pc:sldChg chg="modSp add mod">
        <pc:chgData name="Jacob Magnant" userId="c2dd0980-9bad-4410-bd29-489e207fd074" providerId="ADAL" clId="{15638757-DF79-4EF5-9DEB-392E0721B2A0}" dt="2020-09-23T14:26:33.268" v="651" actId="20577"/>
        <pc:sldMkLst>
          <pc:docMk/>
          <pc:sldMk cId="4081661630" sldId="270"/>
        </pc:sldMkLst>
        <pc:spChg chg="mod">
          <ac:chgData name="Jacob Magnant" userId="c2dd0980-9bad-4410-bd29-489e207fd074" providerId="ADAL" clId="{15638757-DF79-4EF5-9DEB-392E0721B2A0}" dt="2020-09-23T14:26:33.268" v="651" actId="20577"/>
          <ac:spMkLst>
            <pc:docMk/>
            <pc:sldMk cId="4081661630" sldId="270"/>
            <ac:spMk id="3" creationId="{77680D9A-D6B7-41ED-8F25-30DB7420599B}"/>
          </ac:spMkLst>
        </pc:spChg>
      </pc:sldChg>
      <pc:sldChg chg="modSp add mod">
        <pc:chgData name="Jacob Magnant" userId="c2dd0980-9bad-4410-bd29-489e207fd074" providerId="ADAL" clId="{15638757-DF79-4EF5-9DEB-392E0721B2A0}" dt="2020-09-23T14:33:11.729" v="1022" actId="5793"/>
        <pc:sldMkLst>
          <pc:docMk/>
          <pc:sldMk cId="3174639178" sldId="271"/>
        </pc:sldMkLst>
        <pc:spChg chg="mod">
          <ac:chgData name="Jacob Magnant" userId="c2dd0980-9bad-4410-bd29-489e207fd074" providerId="ADAL" clId="{15638757-DF79-4EF5-9DEB-392E0721B2A0}" dt="2020-09-23T14:33:11.729" v="1022" actId="5793"/>
          <ac:spMkLst>
            <pc:docMk/>
            <pc:sldMk cId="3174639178" sldId="271"/>
            <ac:spMk id="3" creationId="{77680D9A-D6B7-41ED-8F25-30DB7420599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90AFB-A6B3-426C-951D-ACA4031783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4659F7-F76C-4E52-9748-F5356D915D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46FBF-2702-4347-AE02-4ED8C9D61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9984-A1D4-4331-AC6E-6CACE1949CB3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58887-A360-448B-A440-8A9809A08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F0B73-C670-4570-B376-AE7171CC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74F9-4B9A-4103-876C-22B281D73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90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6EDEE-FFE6-494A-8813-5C8DC0EF1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62A209-F554-4BD9-A122-D7B46DF75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32FB8-AB30-413F-A807-756884A6C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9984-A1D4-4331-AC6E-6CACE1949CB3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62811-1A01-4FC9-B265-4666CE5C8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05EA1-4849-4E6D-931B-EA28B44CA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74F9-4B9A-4103-876C-22B281D73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29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3426BE-3093-4A97-A6B8-3231EC210B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6464FC-4B25-4A28-8702-67295F685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03D75-0454-4B65-8903-7821582CE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9984-A1D4-4331-AC6E-6CACE1949CB3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C325D-7EA1-4B21-ADB8-AE3271D68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BAF55-C033-4F25-9CCE-120CD4D48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74F9-4B9A-4103-876C-22B281D73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9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1C766-73CB-4218-A54F-A84DD6436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85223-97B8-46B5-AE49-938D983EF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20D10-B126-45AA-B286-63F64682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9984-A1D4-4331-AC6E-6CACE1949CB3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5A165-EFB5-4629-8580-F3A691BC4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914EC-AB0C-4931-89B3-D89A6EB0D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74F9-4B9A-4103-876C-22B281D73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48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B6D3D-521E-4AFC-946A-64AFD112C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F462D-58AA-4E21-93EF-FE29CD2BB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1667E-C45C-4C41-89C3-E3D1B5602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9984-A1D4-4331-AC6E-6CACE1949CB3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BCF2E-A33B-43A5-81E0-F7E20B2E8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7BE96-1F48-41D7-A6DE-27169E70A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74F9-4B9A-4103-876C-22B281D73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6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A353F-DA10-41B7-890A-0AE44FD60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F9133-5B43-411D-AD30-AB0C9BF687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9E8B30-CFB0-4C3D-8106-44B6D6009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B51F4-D52B-4884-9CF7-37516AA2E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9984-A1D4-4331-AC6E-6CACE1949CB3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6E7F68-0106-41CB-A832-1817F0818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94508E-9068-47F5-92FC-398DF70C2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74F9-4B9A-4103-876C-22B281D73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886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B52F2-1315-4967-A9E9-66D2BA6AB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906150-E5CE-4D20-A65B-A68855B27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59D417-70DB-4A11-9B54-97D9A4B13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797429-FDE8-454C-935F-9888D57201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55BB5-75AD-4A8E-BF67-32E4FA9535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14872B-494A-4448-A123-2568AF86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9984-A1D4-4331-AC6E-6CACE1949CB3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FB0CAB-32D9-4C45-9371-AF42E69CB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753C23-9034-4901-87F2-C3399E1EC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74F9-4B9A-4103-876C-22B281D73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00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230E0-BFDB-418B-942D-ED7D95B0F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1B75CF-3404-4437-94D3-5323A41F3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9984-A1D4-4331-AC6E-6CACE1949CB3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45736E-982A-4A0C-BC08-99A87E963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BBDC66-ACFA-4B20-90E6-E11423392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74F9-4B9A-4103-876C-22B281D73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093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721AD8-3580-4A7C-A2E6-0101EE839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9984-A1D4-4331-AC6E-6CACE1949CB3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7DFC15-9C21-4D89-905E-0829E21B2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9B1EBE-1208-491D-9DFC-FD60BB72A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74F9-4B9A-4103-876C-22B281D73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4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8BA2B-74A1-4FF1-BE70-E92D9AF99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95F72-9077-4080-8EA6-CE0C56C98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C0E27F-9516-4F67-9FE4-C560EDFD8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A1F87-32F8-4E05-8BF6-AE061BAA6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9984-A1D4-4331-AC6E-6CACE1949CB3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F12009-70A5-4F0B-AF26-93D47B564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B05CF0-8036-4C4B-9A9C-48CC85DFB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74F9-4B9A-4103-876C-22B281D73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1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DFC08-D78E-452E-8AD8-112C2562A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09D03A-50D8-4B3A-A18F-0CAAA0FE1E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95F257-5180-4CEF-AB55-C210C431C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F6162-5B53-415B-AAE3-67AA9B8A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9984-A1D4-4331-AC6E-6CACE1949CB3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FF4DE-D9FB-4016-A72E-C77B27961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56A7B9-5770-48E3-83C5-DBA9C2151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74F9-4B9A-4103-876C-22B281D73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3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2D3FAC-A7EC-4929-8F1D-312DE354A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E2E3D8-5190-494C-9224-4D0101522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DFE00-862D-44B2-A637-48E2309465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F9984-A1D4-4331-AC6E-6CACE1949CB3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4C919-4998-469D-B8B9-450B8408B1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914CC-2659-41F2-9C7C-93779FD28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174F9-4B9A-4103-876C-22B281D73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864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6E447-E7E4-4240-A358-097A1EF1C7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135437"/>
          </a:xfrm>
        </p:spPr>
        <p:txBody>
          <a:bodyPr/>
          <a:lstStyle/>
          <a:p>
            <a:r>
              <a:rPr lang="en-US" dirty="0"/>
              <a:t>ACCEPT: A Programmer-Guided Compiler Framework for Practical Approximate Computing</a:t>
            </a:r>
          </a:p>
        </p:txBody>
      </p:sp>
    </p:spTree>
    <p:extLst>
      <p:ext uri="{BB962C8B-B14F-4D97-AF65-F5344CB8AC3E}">
        <p14:creationId xmlns:p14="http://schemas.microsoft.com/office/powerpoint/2010/main" val="2093136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3E7E5-E5CD-449E-90F5-9C1601982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ACCEPT’s Safety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63A2B-CDB8-4288-AF6D-006A61A94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Precise-pure regions of code:</a:t>
            </a:r>
          </a:p>
          <a:p>
            <a:pPr lvl="1"/>
            <a:r>
              <a:rPr lang="en-US" dirty="0"/>
              <a:t>Contains no stores to precise variables that may be read outside the region.</a:t>
            </a:r>
          </a:p>
          <a:p>
            <a:pPr lvl="1"/>
            <a:r>
              <a:rPr lang="en-US" dirty="0"/>
              <a:t>Does not call any functions that are not precise pure.</a:t>
            </a:r>
          </a:p>
          <a:p>
            <a:pPr lvl="1"/>
            <a:r>
              <a:rPr lang="en-US" dirty="0"/>
              <a:t>Does not include an unbalanced synchronization statement (locking without unlocking or vice versa).</a:t>
            </a:r>
          </a:p>
          <a:p>
            <a:pPr lvl="1"/>
            <a:r>
              <a:rPr lang="en-US" dirty="0"/>
              <a:t>Proves that chunks of code are cleanly separable from the rest of the program</a:t>
            </a:r>
          </a:p>
        </p:txBody>
      </p:sp>
    </p:spTree>
    <p:extLst>
      <p:ext uri="{BB962C8B-B14F-4D97-AF65-F5344CB8AC3E}">
        <p14:creationId xmlns:p14="http://schemas.microsoft.com/office/powerpoint/2010/main" val="357918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1AA0B-F345-4545-9346-6686E35C8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ACCEPT’s Autotuning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80D9A-D6B7-41ED-8F25-30DB74205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ACCEPT automatically searches for and uses the best configuration of an approximation.</a:t>
            </a:r>
          </a:p>
          <a:p>
            <a:r>
              <a:rPr lang="en-US" dirty="0"/>
              <a:t>Relies on programmer defined quality metrics to determine the best configuration.</a:t>
            </a:r>
          </a:p>
          <a:p>
            <a:r>
              <a:rPr lang="en-US" dirty="0"/>
              <a:t>The autotuning search does not enumerate all possible configurations, instead it vets each approximation and then determines a composites of vetted approximations.</a:t>
            </a:r>
          </a:p>
        </p:txBody>
      </p:sp>
    </p:spTree>
    <p:extLst>
      <p:ext uri="{BB962C8B-B14F-4D97-AF65-F5344CB8AC3E}">
        <p14:creationId xmlns:p14="http://schemas.microsoft.com/office/powerpoint/2010/main" val="336136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1AA0B-F345-4545-9346-6686E35C8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ACCEPT’s Autotuning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80D9A-D6B7-41ED-8F25-30DB74205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the search only the approximation being tested is used in the program.</a:t>
            </a:r>
          </a:p>
          <a:p>
            <a:r>
              <a:rPr lang="en-US" dirty="0"/>
              <a:t>If the error is above a threshold, the running time averaged over several executions is slower than the baseline, or the program crashes, the approximation is discarded.</a:t>
            </a:r>
          </a:p>
          <a:p>
            <a:r>
              <a:rPr lang="en-US" dirty="0"/>
              <a:t>If an approximation survives, the </a:t>
            </a:r>
            <a:r>
              <a:rPr lang="en-US" dirty="0" err="1"/>
              <a:t>autotuner</a:t>
            </a:r>
            <a:r>
              <a:rPr lang="en-US" dirty="0"/>
              <a:t> increases the aggressiveness of the approximation.</a:t>
            </a:r>
          </a:p>
        </p:txBody>
      </p:sp>
    </p:spTree>
    <p:extLst>
      <p:ext uri="{BB962C8B-B14F-4D97-AF65-F5344CB8AC3E}">
        <p14:creationId xmlns:p14="http://schemas.microsoft.com/office/powerpoint/2010/main" val="4081661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1AA0B-F345-4545-9346-6686E35C8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ACCEPT’s Autotuning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80D9A-D6B7-41ED-8F25-30DB74205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determining an approximation for each area of approximated code, the </a:t>
            </a:r>
            <a:r>
              <a:rPr lang="en-US" dirty="0" err="1"/>
              <a:t>autotuner</a:t>
            </a:r>
            <a:r>
              <a:rPr lang="en-US" dirty="0"/>
              <a:t> then determines combinations of those approximations to produce the program.</a:t>
            </a:r>
          </a:p>
          <a:p>
            <a:r>
              <a:rPr lang="en-US" dirty="0"/>
              <a:t>ACCEPT assumes that error from each approximation added is linear.</a:t>
            </a:r>
          </a:p>
          <a:p>
            <a:r>
              <a:rPr lang="en-US" dirty="0"/>
              <a:t>ACCEPT tests and selects the fastest configuration up to a specified error ceiling.</a:t>
            </a:r>
          </a:p>
        </p:txBody>
      </p:sp>
    </p:spTree>
    <p:extLst>
      <p:ext uri="{BB962C8B-B14F-4D97-AF65-F5344CB8AC3E}">
        <p14:creationId xmlns:p14="http://schemas.microsoft.com/office/powerpoint/2010/main" val="3174639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3D99E84-D992-46DA-8A69-7734B3434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34D13A7-6899-4B3E-9256-0C63A9B9DE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ACCEPT was tested on three platforms: x86, ARM with integrated FPGA, and an embedded system (MSP430).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141CA3-E6E4-4A4D-8D2D-604A4F5C3C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98777" y="3470112"/>
            <a:ext cx="8177329" cy="2747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978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59E33-A7AF-4B3A-B9D9-D4B6D438F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695"/>
          </a:xfrm>
        </p:spPr>
        <p:txBody>
          <a:bodyPr>
            <a:normAutofit fontScale="90000"/>
          </a:bodyPr>
          <a:lstStyle/>
          <a:p>
            <a:r>
              <a:rPr lang="en-US" dirty="0"/>
              <a:t>Results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49E44F-6298-40DD-91AB-6B3EE7426B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48529" y="836675"/>
            <a:ext cx="8094942" cy="593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092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90C0A-7C01-4EE0-8D00-E9A114F01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ACCEPT?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87AB-44B8-4D4C-BBA9-247DE4969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Approximate C Compiler for Energy and Performance Trade-offs</a:t>
            </a:r>
          </a:p>
          <a:p>
            <a:endParaRPr lang="en-US" dirty="0"/>
          </a:p>
          <a:p>
            <a:r>
              <a:rPr lang="en-US" dirty="0"/>
              <a:t>ACCEPT is a framework for approximation that is built on top of the LLVM compiler for C/C++ code.</a:t>
            </a:r>
          </a:p>
        </p:txBody>
      </p:sp>
    </p:spTree>
    <p:extLst>
      <p:ext uri="{BB962C8B-B14F-4D97-AF65-F5344CB8AC3E}">
        <p14:creationId xmlns:p14="http://schemas.microsoft.com/office/powerpoint/2010/main" val="2109514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90C0A-7C01-4EE0-8D00-E9A114F01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ACCEPT?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87AB-44B8-4D4C-BBA9-247DE4969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programmers to designate what can be approximated.</a:t>
            </a:r>
          </a:p>
          <a:p>
            <a:r>
              <a:rPr lang="en-US" dirty="0"/>
              <a:t>Automatically determines the best approximation parameters.</a:t>
            </a:r>
          </a:p>
          <a:p>
            <a:r>
              <a:rPr lang="en-US" dirty="0"/>
              <a:t>Identifies where safe approximation can be performed.</a:t>
            </a:r>
          </a:p>
          <a:p>
            <a:r>
              <a:rPr lang="en-US" dirty="0"/>
              <a:t>Can utilize an FPGA for hardware acceleration.</a:t>
            </a:r>
          </a:p>
        </p:txBody>
      </p:sp>
    </p:spTree>
    <p:extLst>
      <p:ext uri="{BB962C8B-B14F-4D97-AF65-F5344CB8AC3E}">
        <p14:creationId xmlns:p14="http://schemas.microsoft.com/office/powerpoint/2010/main" val="2133915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AC0FF-0EB6-4F72-8314-F28E7ED95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ACCEPT used?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CFA2C1-C1C7-4581-9171-EAD8A712F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8999"/>
            <a:ext cx="10515600" cy="2747963"/>
          </a:xfrm>
        </p:spPr>
        <p:txBody>
          <a:bodyPr/>
          <a:lstStyle/>
          <a:p>
            <a:r>
              <a:rPr lang="en-US" dirty="0"/>
              <a:t>Programmers can mark data types as approximate or precise using keywords in code.</a:t>
            </a:r>
          </a:p>
          <a:p>
            <a:r>
              <a:rPr lang="en-US" dirty="0"/>
              <a:t>Suggestions output to the log identify approximations to the programmer.</a:t>
            </a:r>
          </a:p>
          <a:p>
            <a:r>
              <a:rPr lang="en-US" dirty="0"/>
              <a:t>Identifies regions of code that cannot be safely approximated in the log.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4830FD-F742-41AE-AC0E-56C05E9070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3714" y="1564440"/>
            <a:ext cx="7184571" cy="1667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397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AC0FF-0EB6-4F72-8314-F28E7ED95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ACCEPT used?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CFA2C1-C1C7-4581-9171-EAD8A712F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299" y="3498640"/>
            <a:ext cx="5346700" cy="191983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Can be approximated: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loop at streamcluster.cpp:651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can perforate loop</a:t>
            </a:r>
          </a:p>
          <a:p>
            <a:r>
              <a:rPr lang="en-US" dirty="0"/>
              <a:t>Cannot be approximated: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loop at streamcluster.cpp:651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blockers: 1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* streamcluster.cpp:652: store to </a:t>
            </a:r>
            <a:r>
              <a:rPr lang="en-US" dirty="0" err="1">
                <a:latin typeface="Consolas" panose="020B0609020204030204" pitchFamily="49" charset="0"/>
              </a:rPr>
              <a:t>myhiz</a:t>
            </a:r>
            <a:endParaRPr lang="en-US" dirty="0">
              <a:latin typeface="Consolas" panose="020B0609020204030204" pitchFamily="49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4830FD-F742-41AE-AC0E-56C05E9070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3714" y="1564440"/>
            <a:ext cx="7184571" cy="166750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8970D31-FAAF-48B7-8FEA-B295C29496CF}"/>
              </a:ext>
            </a:extLst>
          </p:cNvPr>
          <p:cNvSpPr txBox="1"/>
          <p:nvPr/>
        </p:nvSpPr>
        <p:spPr>
          <a:xfrm>
            <a:off x="6095999" y="3428999"/>
            <a:ext cx="5854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650	double </a:t>
            </a:r>
            <a:r>
              <a:rPr lang="en-US" sz="1600" dirty="0" err="1">
                <a:latin typeface="Consolas" panose="020B0609020204030204" pitchFamily="49" charset="0"/>
              </a:rPr>
              <a:t>myhiz</a:t>
            </a:r>
            <a:r>
              <a:rPr lang="en-US" sz="1600" dirty="0">
                <a:latin typeface="Consolas" panose="020B0609020204030204" pitchFamily="49" charset="0"/>
              </a:rPr>
              <a:t> = 0;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651	for (long kk=k1; kk&lt;k2; kk++) {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652	</a:t>
            </a:r>
            <a:r>
              <a:rPr lang="en-US" sz="1600" dirty="0" err="1">
                <a:latin typeface="Consolas" panose="020B0609020204030204" pitchFamily="49" charset="0"/>
              </a:rPr>
              <a:t>myhiz</a:t>
            </a:r>
            <a:r>
              <a:rPr lang="en-US" sz="1600" dirty="0">
                <a:latin typeface="Consolas" panose="020B0609020204030204" pitchFamily="49" charset="0"/>
              </a:rPr>
              <a:t> += </a:t>
            </a:r>
            <a:r>
              <a:rPr lang="en-US" sz="1600" dirty="0" err="1">
                <a:latin typeface="Consolas" panose="020B0609020204030204" pitchFamily="49" charset="0"/>
              </a:rPr>
              <a:t>dist</a:t>
            </a:r>
            <a:r>
              <a:rPr lang="en-US" sz="1600" dirty="0">
                <a:latin typeface="Consolas" panose="020B0609020204030204" pitchFamily="49" charset="0"/>
              </a:rPr>
              <a:t>(points-&gt;p[kk], points-&gt;p[0],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653	</a:t>
            </a:r>
            <a:r>
              <a:rPr lang="en-US" sz="1600" dirty="0" err="1">
                <a:latin typeface="Consolas" panose="020B0609020204030204" pitchFamily="49" charset="0"/>
              </a:rPr>
              <a:t>ptDimension</a:t>
            </a:r>
            <a:r>
              <a:rPr lang="en-US" sz="1600" dirty="0">
                <a:latin typeface="Consolas" panose="020B0609020204030204" pitchFamily="49" charset="0"/>
              </a:rPr>
              <a:t>) * points-&gt;p[kk].weight;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654	}</a:t>
            </a:r>
          </a:p>
        </p:txBody>
      </p:sp>
    </p:spTree>
    <p:extLst>
      <p:ext uri="{BB962C8B-B14F-4D97-AF65-F5344CB8AC3E}">
        <p14:creationId xmlns:p14="http://schemas.microsoft.com/office/powerpoint/2010/main" val="2480496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AC0FF-0EB6-4F72-8314-F28E7ED95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ACCEPT used?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CFA2C1-C1C7-4581-9171-EAD8A712F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8999"/>
            <a:ext cx="10515600" cy="2747963"/>
          </a:xfrm>
        </p:spPr>
        <p:txBody>
          <a:bodyPr/>
          <a:lstStyle/>
          <a:p>
            <a:r>
              <a:rPr lang="en-US" dirty="0"/>
              <a:t>Identified regions of code that are safe to approximate are tested with 3 approximation methods, and automatically generated configurations of those methods.</a:t>
            </a:r>
          </a:p>
          <a:p>
            <a:r>
              <a:rPr lang="en-US" dirty="0"/>
              <a:t>Candidate approximations are tested and measured against programmer provided inputs and tolerances.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4830FD-F742-41AE-AC0E-56C05E9070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3714" y="1564440"/>
            <a:ext cx="7184571" cy="1667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324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D75EE-A901-454F-9D5B-5CA9DE871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ACCEPT’s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48ED9-12C7-44B0-A1C4-B4C416D04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Information flow and endorsement:</a:t>
            </a:r>
          </a:p>
          <a:p>
            <a:pPr lvl="1"/>
            <a:r>
              <a:rPr lang="en-US" dirty="0"/>
              <a:t>ACCEPT prevents approximate data from interfering with precise data by default, by using the APPROX and ENDORSE keywords a programmer can explicitly override this behavior.</a:t>
            </a:r>
          </a:p>
          <a:p>
            <a:r>
              <a:rPr lang="en-US" dirty="0"/>
              <a:t>Implicit flow</a:t>
            </a:r>
          </a:p>
          <a:p>
            <a:pPr lvl="1"/>
            <a:r>
              <a:rPr lang="en-US" dirty="0"/>
              <a:t>ACCEPT prohibits approximate variables from being used in conditions (if, for, do, while, and switch). A programmer can override this with the ENDORSE keyword.</a:t>
            </a:r>
          </a:p>
          <a:p>
            <a:r>
              <a:rPr lang="en-US" dirty="0"/>
              <a:t>Escape hatches</a:t>
            </a:r>
          </a:p>
          <a:p>
            <a:pPr lvl="1"/>
            <a:r>
              <a:rPr lang="en-US" dirty="0"/>
              <a:t>A programmer can have manual control of ACCEPT using the ACCEPT_PERMIT and ACCEPT_FORBID keywords to force approximation on code, or to forbid approximation.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980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D75EE-A901-454F-9D5B-5CA9DE871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ACCEPT’s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48ED9-12C7-44B0-A1C4-B4C416D04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APPROX keyword is used to indicate that a variable can be approximated: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APPROX int a = </a:t>
            </a:r>
            <a:r>
              <a:rPr lang="en-US" dirty="0" err="1">
                <a:latin typeface="Consolas" panose="020B0609020204030204" pitchFamily="49" charset="0"/>
              </a:rPr>
              <a:t>expensiveCall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r>
              <a:rPr lang="en-US" dirty="0"/>
              <a:t>The ENDORSE keyword is used to cast from an approximate type to a precise: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cheapChecksumPrecise</a:t>
            </a:r>
            <a:r>
              <a:rPr lang="en-US" dirty="0">
                <a:latin typeface="Consolas" panose="020B0609020204030204" pitchFamily="49" charset="0"/>
              </a:rPr>
              <a:t>(ENDORSE(a));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632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3CEB6-6674-4DDF-B61F-EC06CFE5A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ACCEPT’s Approximation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DD246-5E69-40DD-8509-1A2B3DE09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Loop Perforation</a:t>
            </a:r>
          </a:p>
          <a:p>
            <a:pPr lvl="1"/>
            <a:r>
              <a:rPr lang="en-US" dirty="0"/>
              <a:t>Skipping of loop iterations as per a perforation factor.</a:t>
            </a:r>
          </a:p>
          <a:p>
            <a:pPr lvl="1"/>
            <a:r>
              <a:rPr lang="en-US" dirty="0"/>
              <a:t>ACCEPT considers loop perforation given a loop is precise-pure and free of break statements.</a:t>
            </a:r>
          </a:p>
          <a:p>
            <a:r>
              <a:rPr lang="en-US" dirty="0"/>
              <a:t>Synchronization Elision</a:t>
            </a:r>
          </a:p>
          <a:p>
            <a:pPr lvl="1"/>
            <a:r>
              <a:rPr lang="en-US" dirty="0"/>
              <a:t>Bypassing locks (mutexes), semaphores, and barriers in parallel processes.</a:t>
            </a:r>
          </a:p>
          <a:p>
            <a:pPr lvl="1"/>
            <a:r>
              <a:rPr lang="en-US" dirty="0"/>
              <a:t>ACCEPT requires a thread’s code to be precise-pure.</a:t>
            </a:r>
          </a:p>
          <a:p>
            <a:r>
              <a:rPr lang="en-US" dirty="0"/>
              <a:t>Neural Acceleration</a:t>
            </a:r>
          </a:p>
          <a:p>
            <a:pPr lvl="1"/>
            <a:r>
              <a:rPr lang="en-US" dirty="0"/>
              <a:t>Approximating the behavior of a program using a neural network.</a:t>
            </a:r>
          </a:p>
          <a:p>
            <a:pPr lvl="1"/>
            <a:r>
              <a:rPr lang="en-US" dirty="0"/>
              <a:t>ACCEPT approximates identified regions of code to offload to an FPGA and automatically offloads executions of that code to the FPGA.</a:t>
            </a:r>
          </a:p>
        </p:txBody>
      </p:sp>
    </p:spTree>
    <p:extLst>
      <p:ext uri="{BB962C8B-B14F-4D97-AF65-F5344CB8AC3E}">
        <p14:creationId xmlns:p14="http://schemas.microsoft.com/office/powerpoint/2010/main" val="3057675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746</Words>
  <Application>Microsoft Office PowerPoint</Application>
  <PresentationFormat>Widescreen</PresentationFormat>
  <Paragraphs>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Avenir Next LT Pro</vt:lpstr>
      <vt:lpstr>Consolas</vt:lpstr>
      <vt:lpstr>Office Theme</vt:lpstr>
      <vt:lpstr>ACCEPT: A Programmer-Guided Compiler Framework for Practical Approximate Computing</vt:lpstr>
      <vt:lpstr>What is ACCEPT?</vt:lpstr>
      <vt:lpstr>What is ACCEPT?</vt:lpstr>
      <vt:lpstr>How is ACCEPT used?</vt:lpstr>
      <vt:lpstr>How is ACCEPT used?</vt:lpstr>
      <vt:lpstr>How is ACCEPT used?</vt:lpstr>
      <vt:lpstr>ACCEPT’s Language</vt:lpstr>
      <vt:lpstr>ACCEPT’s Language</vt:lpstr>
      <vt:lpstr>ACCEPT’s Approximation Methods</vt:lpstr>
      <vt:lpstr>ACCEPT’s Safety Analysis</vt:lpstr>
      <vt:lpstr>ACCEPT’s Autotuning Search</vt:lpstr>
      <vt:lpstr>ACCEPT’s Autotuning Search</vt:lpstr>
      <vt:lpstr>ACCEPT’s Autotuning Search</vt:lpstr>
      <vt:lpstr>Evaluation</vt:lpstr>
      <vt:lpstr>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ACCEPT: A Programmer-Guided Compiler Framework for Practical Approximate Computing</dc:title>
  <dc:creator>Magnant, Jacob</dc:creator>
  <cp:lastModifiedBy>Jacob Magnant</cp:lastModifiedBy>
  <cp:revision>7</cp:revision>
  <dcterms:created xsi:type="dcterms:W3CDTF">2020-09-23T01:17:31Z</dcterms:created>
  <dcterms:modified xsi:type="dcterms:W3CDTF">2020-09-23T14:33:30Z</dcterms:modified>
</cp:coreProperties>
</file>